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Lst>
  <p:notesMasterIdLst>
    <p:notesMasterId r:id="rId26"/>
  </p:notesMasterIdLst>
  <p:sldIdLst>
    <p:sldId id="256"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94" r:id="rId2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 /><Relationship Id="rId13" Type="http://schemas.openxmlformats.org/officeDocument/2006/relationships/slide" Target="slides/slide9.xml" /><Relationship Id="rId18" Type="http://schemas.openxmlformats.org/officeDocument/2006/relationships/slide" Target="slides/slide14.xml" /><Relationship Id="rId26" Type="http://schemas.openxmlformats.org/officeDocument/2006/relationships/notesMaster" Target="notesMasters/notesMaster1.xml" /><Relationship Id="rId3" Type="http://schemas.openxmlformats.org/officeDocument/2006/relationships/slideMaster" Target="slideMasters/slideMaster3.xml" /><Relationship Id="rId21" Type="http://schemas.openxmlformats.org/officeDocument/2006/relationships/slide" Target="slides/slide17.xml" /><Relationship Id="rId7" Type="http://schemas.openxmlformats.org/officeDocument/2006/relationships/slide" Target="slides/slide3.xml" /><Relationship Id="rId12" Type="http://schemas.openxmlformats.org/officeDocument/2006/relationships/slide" Target="slides/slide8.xml" /><Relationship Id="rId17" Type="http://schemas.openxmlformats.org/officeDocument/2006/relationships/slide" Target="slides/slide13.xml" /><Relationship Id="rId25" Type="http://schemas.openxmlformats.org/officeDocument/2006/relationships/slide" Target="slides/slide21.xml" /><Relationship Id="rId2" Type="http://schemas.openxmlformats.org/officeDocument/2006/relationships/slideMaster" Target="slideMasters/slideMaster2.xml" /><Relationship Id="rId16" Type="http://schemas.openxmlformats.org/officeDocument/2006/relationships/slide" Target="slides/slide12.xml" /><Relationship Id="rId20" Type="http://schemas.openxmlformats.org/officeDocument/2006/relationships/slide" Target="slides/slide16.xml" /><Relationship Id="rId29"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 Target="slides/slide2.xml" /><Relationship Id="rId11" Type="http://schemas.openxmlformats.org/officeDocument/2006/relationships/slide" Target="slides/slide7.xml" /><Relationship Id="rId24" Type="http://schemas.openxmlformats.org/officeDocument/2006/relationships/slide" Target="slides/slide20.xml" /><Relationship Id="rId5" Type="http://schemas.openxmlformats.org/officeDocument/2006/relationships/slide" Target="slides/slide1.xml" /><Relationship Id="rId15" Type="http://schemas.openxmlformats.org/officeDocument/2006/relationships/slide" Target="slides/slide11.xml" /><Relationship Id="rId23" Type="http://schemas.openxmlformats.org/officeDocument/2006/relationships/slide" Target="slides/slide19.xml" /><Relationship Id="rId28" Type="http://schemas.openxmlformats.org/officeDocument/2006/relationships/viewProps" Target="viewProps.xml" /><Relationship Id="rId10" Type="http://schemas.openxmlformats.org/officeDocument/2006/relationships/slide" Target="slides/slide6.xml" /><Relationship Id="rId19" Type="http://schemas.openxmlformats.org/officeDocument/2006/relationships/slide" Target="slides/slide15.xml" /><Relationship Id="rId4" Type="http://schemas.openxmlformats.org/officeDocument/2006/relationships/slideMaster" Target="slideMasters/slideMaster4.xml" /><Relationship Id="rId9" Type="http://schemas.openxmlformats.org/officeDocument/2006/relationships/slide" Target="slides/slide5.xml" /><Relationship Id="rId14" Type="http://schemas.openxmlformats.org/officeDocument/2006/relationships/slide" Target="slides/slide10.xml" /><Relationship Id="rId22" Type="http://schemas.openxmlformats.org/officeDocument/2006/relationships/slide" Target="slides/slide18.xml" /><Relationship Id="rId27" Type="http://schemas.openxmlformats.org/officeDocument/2006/relationships/presProps" Target="presProps.xml" /><Relationship Id="rId30" Type="http://schemas.openxmlformats.org/officeDocument/2006/relationships/tableStyles" Target="tableStyles.xml" /></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61F75F-32B9-49CC-8291-2B681993088C}" type="doc">
      <dgm:prSet loTypeId="urn:microsoft.com/office/officeart/2005/8/layout/chevron2" loCatId="list" qsTypeId="urn:microsoft.com/office/officeart/2005/8/quickstyle/simple1#16" qsCatId="simple" csTypeId="urn:microsoft.com/office/officeart/2005/8/colors/colorful1#1" csCatId="colorful" phldr="1"/>
      <dgm:spPr/>
      <dgm:t>
        <a:bodyPr/>
        <a:lstStyle/>
        <a:p>
          <a:endParaRPr lang="tr-TR"/>
        </a:p>
      </dgm:t>
    </dgm:pt>
    <dgm:pt modelId="{9D05908B-BDF2-4648-BF27-99422B50D226}">
      <dgm:prSet phldrT="[Metin]"/>
      <dgm:spPr/>
      <dgm:t>
        <a:bodyPr/>
        <a:lstStyle/>
        <a:p>
          <a:r>
            <a:rPr lang="tr-TR" dirty="0"/>
            <a:t>1</a:t>
          </a:r>
        </a:p>
      </dgm:t>
    </dgm:pt>
    <dgm:pt modelId="{8F9B6C0F-4C9E-4DA9-A409-9A081DD118D0}" type="parTrans" cxnId="{089053C3-B89D-46B7-95E3-901531ADA59C}">
      <dgm:prSet/>
      <dgm:spPr/>
      <dgm:t>
        <a:bodyPr/>
        <a:lstStyle/>
        <a:p>
          <a:endParaRPr lang="tr-TR"/>
        </a:p>
      </dgm:t>
    </dgm:pt>
    <dgm:pt modelId="{39802C81-8F1C-4332-BA83-F8FEF80F8BA1}" type="sibTrans" cxnId="{089053C3-B89D-46B7-95E3-901531ADA59C}">
      <dgm:prSet/>
      <dgm:spPr/>
      <dgm:t>
        <a:bodyPr/>
        <a:lstStyle/>
        <a:p>
          <a:endParaRPr lang="tr-TR"/>
        </a:p>
      </dgm:t>
    </dgm:pt>
    <dgm:pt modelId="{AC5F2C66-CD25-4DDA-8ED5-F4F17B765869}">
      <dgm:prSet phldrT="[Metin]" custT="1"/>
      <dgm:spPr/>
      <dgm:t>
        <a:bodyPr/>
        <a:lstStyle/>
        <a:p>
          <a:r>
            <a:rPr lang="tr-TR" sz="2000" dirty="0">
              <a:latin typeface="Arial" pitchFamily="34" charset="0"/>
              <a:cs typeface="Arial" pitchFamily="34" charset="0"/>
            </a:rPr>
            <a:t>Vadesi mücbir sebep halinin başladığı tarihten önceki her türlü amme alacaklarının,</a:t>
          </a:r>
        </a:p>
      </dgm:t>
    </dgm:pt>
    <dgm:pt modelId="{2C13992B-11F9-49B1-A799-12E675FB60A2}" type="parTrans" cxnId="{7665BCD4-9D53-472D-9D1E-8C9D6B224820}">
      <dgm:prSet/>
      <dgm:spPr/>
      <dgm:t>
        <a:bodyPr/>
        <a:lstStyle/>
        <a:p>
          <a:endParaRPr lang="tr-TR"/>
        </a:p>
      </dgm:t>
    </dgm:pt>
    <dgm:pt modelId="{F68E5EAB-AC6B-49A6-95B7-AB28FC7D1C66}" type="sibTrans" cxnId="{7665BCD4-9D53-472D-9D1E-8C9D6B224820}">
      <dgm:prSet/>
      <dgm:spPr/>
      <dgm:t>
        <a:bodyPr/>
        <a:lstStyle/>
        <a:p>
          <a:endParaRPr lang="tr-TR"/>
        </a:p>
      </dgm:t>
    </dgm:pt>
    <dgm:pt modelId="{0E9F90AE-8C61-4961-A748-7D1C3BA9E37A}">
      <dgm:prSet phldrT="[Metin]"/>
      <dgm:spPr/>
      <dgm:t>
        <a:bodyPr/>
        <a:lstStyle/>
        <a:p>
          <a:r>
            <a:rPr lang="tr-TR" dirty="0"/>
            <a:t>2</a:t>
          </a:r>
        </a:p>
      </dgm:t>
    </dgm:pt>
    <dgm:pt modelId="{EB547AEC-DF82-4B5B-BF70-26B54F3CA718}" type="parTrans" cxnId="{E538DB96-68C4-4DAE-AAC1-5182F5C11DB0}">
      <dgm:prSet/>
      <dgm:spPr/>
      <dgm:t>
        <a:bodyPr/>
        <a:lstStyle/>
        <a:p>
          <a:endParaRPr lang="tr-TR"/>
        </a:p>
      </dgm:t>
    </dgm:pt>
    <dgm:pt modelId="{1970ABCA-F43B-4103-9AEA-632A5D7BD1FA}" type="sibTrans" cxnId="{E538DB96-68C4-4DAE-AAC1-5182F5C11DB0}">
      <dgm:prSet/>
      <dgm:spPr/>
      <dgm:t>
        <a:bodyPr/>
        <a:lstStyle/>
        <a:p>
          <a:endParaRPr lang="tr-TR"/>
        </a:p>
      </dgm:t>
    </dgm:pt>
    <dgm:pt modelId="{79F719FC-7031-4B2A-B677-F58E748987AB}">
      <dgm:prSet phldrT="[Metin]" custT="1"/>
      <dgm:spPr/>
      <dgm:t>
        <a:bodyPr/>
        <a:lstStyle/>
        <a:p>
          <a:r>
            <a:rPr lang="tr-TR" sz="2000" dirty="0">
              <a:latin typeface="Arial" pitchFamily="34" charset="0"/>
              <a:cs typeface="Arial" pitchFamily="34" charset="0"/>
            </a:rPr>
            <a:t>Mücbir sebep halinin başladığı tarihten önce tahakkuk etmiş olup, vadesi mücbir sebep hali ilan edilen tarih ile mücbir sebebin sona erdiği tarih aralığına rastlayan her türlü amme alacaklarının,</a:t>
          </a:r>
        </a:p>
      </dgm:t>
    </dgm:pt>
    <dgm:pt modelId="{1CEC7E2D-4D37-488E-A44E-45860A4E1FA6}" type="parTrans" cxnId="{32C3E2D7-19A5-4929-AA04-41307F240615}">
      <dgm:prSet/>
      <dgm:spPr/>
      <dgm:t>
        <a:bodyPr/>
        <a:lstStyle/>
        <a:p>
          <a:endParaRPr lang="tr-TR"/>
        </a:p>
      </dgm:t>
    </dgm:pt>
    <dgm:pt modelId="{D01D04C0-BE14-4C6E-807F-08412990F91A}" type="sibTrans" cxnId="{32C3E2D7-19A5-4929-AA04-41307F240615}">
      <dgm:prSet/>
      <dgm:spPr/>
      <dgm:t>
        <a:bodyPr/>
        <a:lstStyle/>
        <a:p>
          <a:endParaRPr lang="tr-TR"/>
        </a:p>
      </dgm:t>
    </dgm:pt>
    <dgm:pt modelId="{7E1A8108-BA13-4C03-8F4C-26CFBF63F6D9}">
      <dgm:prSet phldrT="[Metin]"/>
      <dgm:spPr/>
      <dgm:t>
        <a:bodyPr/>
        <a:lstStyle/>
        <a:p>
          <a:r>
            <a:rPr lang="tr-TR" dirty="0"/>
            <a:t>3</a:t>
          </a:r>
        </a:p>
      </dgm:t>
    </dgm:pt>
    <dgm:pt modelId="{82119C64-08A6-4BA9-B251-F19AA4F4CAE5}" type="parTrans" cxnId="{32B37E22-A038-4151-BA66-02F3C626FF7E}">
      <dgm:prSet/>
      <dgm:spPr/>
      <dgm:t>
        <a:bodyPr/>
        <a:lstStyle/>
        <a:p>
          <a:endParaRPr lang="tr-TR"/>
        </a:p>
      </dgm:t>
    </dgm:pt>
    <dgm:pt modelId="{A99172B2-8107-4697-BD25-398FFA7E1A9C}" type="sibTrans" cxnId="{32B37E22-A038-4151-BA66-02F3C626FF7E}">
      <dgm:prSet/>
      <dgm:spPr/>
      <dgm:t>
        <a:bodyPr/>
        <a:lstStyle/>
        <a:p>
          <a:endParaRPr lang="tr-TR"/>
        </a:p>
      </dgm:t>
    </dgm:pt>
    <dgm:pt modelId="{6DE759DA-F494-4124-9AB9-C42B1BA2BADD}">
      <dgm:prSet phldrT="[Metin]" custT="1"/>
      <dgm:spPr/>
      <dgm:t>
        <a:bodyPr/>
        <a:lstStyle/>
        <a:p>
          <a:r>
            <a:rPr lang="tr-TR" sz="2000" dirty="0" err="1">
              <a:latin typeface="Arial" pitchFamily="34" charset="0"/>
              <a:cs typeface="Arial" pitchFamily="34" charset="0"/>
            </a:rPr>
            <a:t>İkmalen</a:t>
          </a:r>
          <a:r>
            <a:rPr lang="tr-TR" sz="2000" dirty="0">
              <a:latin typeface="Arial" pitchFamily="34" charset="0"/>
              <a:cs typeface="Arial" pitchFamily="34" charset="0"/>
            </a:rPr>
            <a:t>, </a:t>
          </a:r>
          <a:r>
            <a:rPr lang="tr-TR" sz="2000" dirty="0" err="1">
              <a:latin typeface="Arial" pitchFamily="34" charset="0"/>
              <a:cs typeface="Arial" pitchFamily="34" charset="0"/>
            </a:rPr>
            <a:t>re'sen</a:t>
          </a:r>
          <a:r>
            <a:rPr lang="tr-TR" sz="2000" dirty="0">
              <a:latin typeface="Arial" pitchFamily="34" charset="0"/>
              <a:cs typeface="Arial" pitchFamily="34" charset="0"/>
            </a:rPr>
            <a:t> veya idarece tarh edilen ve vadesi mücbir sebep halinin başladığı tarih ile sona erdiği tarih aralığına rastlayan her türlü amme alacaklarının, (7440 sayılı kanun kapsamına girenler ayrıca değerlendirilmelidir)</a:t>
          </a:r>
        </a:p>
      </dgm:t>
    </dgm:pt>
    <dgm:pt modelId="{17AEA816-7067-45F9-8811-17F59D4E6ABD}" type="parTrans" cxnId="{74A2A05A-CA3B-465F-86E3-5D30172490D2}">
      <dgm:prSet/>
      <dgm:spPr/>
      <dgm:t>
        <a:bodyPr/>
        <a:lstStyle/>
        <a:p>
          <a:endParaRPr lang="tr-TR"/>
        </a:p>
      </dgm:t>
    </dgm:pt>
    <dgm:pt modelId="{DE70DA23-EDD1-40C4-A009-0E52CE25C192}" type="sibTrans" cxnId="{74A2A05A-CA3B-465F-86E3-5D30172490D2}">
      <dgm:prSet/>
      <dgm:spPr/>
      <dgm:t>
        <a:bodyPr/>
        <a:lstStyle/>
        <a:p>
          <a:endParaRPr lang="tr-TR"/>
        </a:p>
      </dgm:t>
    </dgm:pt>
    <dgm:pt modelId="{8D7115FF-876E-4964-A79D-96C2B5E94E90}" type="pres">
      <dgm:prSet presAssocID="{5D61F75F-32B9-49CC-8291-2B681993088C}" presName="linearFlow" presStyleCnt="0">
        <dgm:presLayoutVars>
          <dgm:dir/>
          <dgm:animLvl val="lvl"/>
          <dgm:resizeHandles val="exact"/>
        </dgm:presLayoutVars>
      </dgm:prSet>
      <dgm:spPr/>
    </dgm:pt>
    <dgm:pt modelId="{AA6DB84E-15B3-4934-96F6-53B825EB180E}" type="pres">
      <dgm:prSet presAssocID="{9D05908B-BDF2-4648-BF27-99422B50D226}" presName="composite" presStyleCnt="0"/>
      <dgm:spPr/>
    </dgm:pt>
    <dgm:pt modelId="{5CC9C5C7-50D5-4FCE-AE17-B93C9C37C663}" type="pres">
      <dgm:prSet presAssocID="{9D05908B-BDF2-4648-BF27-99422B50D226}" presName="parentText" presStyleLbl="alignNode1" presStyleIdx="0" presStyleCnt="3">
        <dgm:presLayoutVars>
          <dgm:chMax val="1"/>
          <dgm:bulletEnabled val="1"/>
        </dgm:presLayoutVars>
      </dgm:prSet>
      <dgm:spPr/>
    </dgm:pt>
    <dgm:pt modelId="{49CA17C8-5472-4690-A6E9-8F932FFCA067}" type="pres">
      <dgm:prSet presAssocID="{9D05908B-BDF2-4648-BF27-99422B50D226}" presName="descendantText" presStyleLbl="alignAcc1" presStyleIdx="0" presStyleCnt="3" custLinFactNeighborX="1245" custLinFactNeighborY="9410">
        <dgm:presLayoutVars>
          <dgm:bulletEnabled val="1"/>
        </dgm:presLayoutVars>
      </dgm:prSet>
      <dgm:spPr/>
    </dgm:pt>
    <dgm:pt modelId="{71E33775-A8DB-4FE3-80CF-4AA1CA94A310}" type="pres">
      <dgm:prSet presAssocID="{39802C81-8F1C-4332-BA83-F8FEF80F8BA1}" presName="sp" presStyleCnt="0"/>
      <dgm:spPr/>
    </dgm:pt>
    <dgm:pt modelId="{DA8B2E51-19B6-4FF4-ACCA-71C878FB0871}" type="pres">
      <dgm:prSet presAssocID="{0E9F90AE-8C61-4961-A748-7D1C3BA9E37A}" presName="composite" presStyleCnt="0"/>
      <dgm:spPr/>
    </dgm:pt>
    <dgm:pt modelId="{83C619DD-DBC8-4D06-A72B-9BAE9397A9A1}" type="pres">
      <dgm:prSet presAssocID="{0E9F90AE-8C61-4961-A748-7D1C3BA9E37A}" presName="parentText" presStyleLbl="alignNode1" presStyleIdx="1" presStyleCnt="3">
        <dgm:presLayoutVars>
          <dgm:chMax val="1"/>
          <dgm:bulletEnabled val="1"/>
        </dgm:presLayoutVars>
      </dgm:prSet>
      <dgm:spPr/>
    </dgm:pt>
    <dgm:pt modelId="{6AEEBDC7-63D4-42CE-A1CC-1DDB0F818304}" type="pres">
      <dgm:prSet presAssocID="{0E9F90AE-8C61-4961-A748-7D1C3BA9E37A}" presName="descendantText" presStyleLbl="alignAcc1" presStyleIdx="1" presStyleCnt="3">
        <dgm:presLayoutVars>
          <dgm:bulletEnabled val="1"/>
        </dgm:presLayoutVars>
      </dgm:prSet>
      <dgm:spPr/>
    </dgm:pt>
    <dgm:pt modelId="{527E320B-E6AB-41EA-BBB6-3662678EA03D}" type="pres">
      <dgm:prSet presAssocID="{1970ABCA-F43B-4103-9AEA-632A5D7BD1FA}" presName="sp" presStyleCnt="0"/>
      <dgm:spPr/>
    </dgm:pt>
    <dgm:pt modelId="{7E0E88CA-6701-4E28-A5BA-3CC7068DD50D}" type="pres">
      <dgm:prSet presAssocID="{7E1A8108-BA13-4C03-8F4C-26CFBF63F6D9}" presName="composite" presStyleCnt="0"/>
      <dgm:spPr/>
    </dgm:pt>
    <dgm:pt modelId="{59C5D603-DC2C-4AC7-A7EE-39EB0E3B06B3}" type="pres">
      <dgm:prSet presAssocID="{7E1A8108-BA13-4C03-8F4C-26CFBF63F6D9}" presName="parentText" presStyleLbl="alignNode1" presStyleIdx="2" presStyleCnt="3">
        <dgm:presLayoutVars>
          <dgm:chMax val="1"/>
          <dgm:bulletEnabled val="1"/>
        </dgm:presLayoutVars>
      </dgm:prSet>
      <dgm:spPr/>
    </dgm:pt>
    <dgm:pt modelId="{7AF5DA68-D153-42C4-BE89-6461994F443C}" type="pres">
      <dgm:prSet presAssocID="{7E1A8108-BA13-4C03-8F4C-26CFBF63F6D9}" presName="descendantText" presStyleLbl="alignAcc1" presStyleIdx="2" presStyleCnt="3" custScaleY="153409">
        <dgm:presLayoutVars>
          <dgm:bulletEnabled val="1"/>
        </dgm:presLayoutVars>
      </dgm:prSet>
      <dgm:spPr/>
    </dgm:pt>
  </dgm:ptLst>
  <dgm:cxnLst>
    <dgm:cxn modelId="{382DA505-5A5C-4CAB-A3AA-5C172D8ADB34}" type="presOf" srcId="{9D05908B-BDF2-4648-BF27-99422B50D226}" destId="{5CC9C5C7-50D5-4FCE-AE17-B93C9C37C663}" srcOrd="0" destOrd="0" presId="urn:microsoft.com/office/officeart/2005/8/layout/chevron2"/>
    <dgm:cxn modelId="{32B37E22-A038-4151-BA66-02F3C626FF7E}" srcId="{5D61F75F-32B9-49CC-8291-2B681993088C}" destId="{7E1A8108-BA13-4C03-8F4C-26CFBF63F6D9}" srcOrd="2" destOrd="0" parTransId="{82119C64-08A6-4BA9-B251-F19AA4F4CAE5}" sibTransId="{A99172B2-8107-4697-BD25-398FFA7E1A9C}"/>
    <dgm:cxn modelId="{356BB932-CEEF-4F09-B4D0-2C18B6589B36}" type="presOf" srcId="{AC5F2C66-CD25-4DDA-8ED5-F4F17B765869}" destId="{49CA17C8-5472-4690-A6E9-8F932FFCA067}" srcOrd="0" destOrd="0" presId="urn:microsoft.com/office/officeart/2005/8/layout/chevron2"/>
    <dgm:cxn modelId="{C878A659-22E3-4AD0-9FAC-0F4E92378FF9}" type="presOf" srcId="{0E9F90AE-8C61-4961-A748-7D1C3BA9E37A}" destId="{83C619DD-DBC8-4D06-A72B-9BAE9397A9A1}" srcOrd="0" destOrd="0" presId="urn:microsoft.com/office/officeart/2005/8/layout/chevron2"/>
    <dgm:cxn modelId="{74A2A05A-CA3B-465F-86E3-5D30172490D2}" srcId="{7E1A8108-BA13-4C03-8F4C-26CFBF63F6D9}" destId="{6DE759DA-F494-4124-9AB9-C42B1BA2BADD}" srcOrd="0" destOrd="0" parTransId="{17AEA816-7067-45F9-8811-17F59D4E6ABD}" sibTransId="{DE70DA23-EDD1-40C4-A009-0E52CE25C192}"/>
    <dgm:cxn modelId="{75E3B281-F77A-4B5D-9903-C55DABCD9652}" type="presOf" srcId="{7E1A8108-BA13-4C03-8F4C-26CFBF63F6D9}" destId="{59C5D603-DC2C-4AC7-A7EE-39EB0E3B06B3}" srcOrd="0" destOrd="0" presId="urn:microsoft.com/office/officeart/2005/8/layout/chevron2"/>
    <dgm:cxn modelId="{299E2888-6660-4CED-A349-DCC2BE91850F}" type="presOf" srcId="{6DE759DA-F494-4124-9AB9-C42B1BA2BADD}" destId="{7AF5DA68-D153-42C4-BE89-6461994F443C}" srcOrd="0" destOrd="0" presId="urn:microsoft.com/office/officeart/2005/8/layout/chevron2"/>
    <dgm:cxn modelId="{E538DB96-68C4-4DAE-AAC1-5182F5C11DB0}" srcId="{5D61F75F-32B9-49CC-8291-2B681993088C}" destId="{0E9F90AE-8C61-4961-A748-7D1C3BA9E37A}" srcOrd="1" destOrd="0" parTransId="{EB547AEC-DF82-4B5B-BF70-26B54F3CA718}" sibTransId="{1970ABCA-F43B-4103-9AEA-632A5D7BD1FA}"/>
    <dgm:cxn modelId="{5D2AD4A1-5202-4180-A85B-DA99196F5F1A}" type="presOf" srcId="{79F719FC-7031-4B2A-B677-F58E748987AB}" destId="{6AEEBDC7-63D4-42CE-A1CC-1DDB0F818304}" srcOrd="0" destOrd="0" presId="urn:microsoft.com/office/officeart/2005/8/layout/chevron2"/>
    <dgm:cxn modelId="{1970D7B2-6B3A-441A-8548-1B333280D130}" type="presOf" srcId="{5D61F75F-32B9-49CC-8291-2B681993088C}" destId="{8D7115FF-876E-4964-A79D-96C2B5E94E90}" srcOrd="0" destOrd="0" presId="urn:microsoft.com/office/officeart/2005/8/layout/chevron2"/>
    <dgm:cxn modelId="{089053C3-B89D-46B7-95E3-901531ADA59C}" srcId="{5D61F75F-32B9-49CC-8291-2B681993088C}" destId="{9D05908B-BDF2-4648-BF27-99422B50D226}" srcOrd="0" destOrd="0" parTransId="{8F9B6C0F-4C9E-4DA9-A409-9A081DD118D0}" sibTransId="{39802C81-8F1C-4332-BA83-F8FEF80F8BA1}"/>
    <dgm:cxn modelId="{7665BCD4-9D53-472D-9D1E-8C9D6B224820}" srcId="{9D05908B-BDF2-4648-BF27-99422B50D226}" destId="{AC5F2C66-CD25-4DDA-8ED5-F4F17B765869}" srcOrd="0" destOrd="0" parTransId="{2C13992B-11F9-49B1-A799-12E675FB60A2}" sibTransId="{F68E5EAB-AC6B-49A6-95B7-AB28FC7D1C66}"/>
    <dgm:cxn modelId="{32C3E2D7-19A5-4929-AA04-41307F240615}" srcId="{0E9F90AE-8C61-4961-A748-7D1C3BA9E37A}" destId="{79F719FC-7031-4B2A-B677-F58E748987AB}" srcOrd="0" destOrd="0" parTransId="{1CEC7E2D-4D37-488E-A44E-45860A4E1FA6}" sibTransId="{D01D04C0-BE14-4C6E-807F-08412990F91A}"/>
    <dgm:cxn modelId="{F85D9DA9-D445-4E0D-BDFA-ED5C16F1900E}" type="presParOf" srcId="{8D7115FF-876E-4964-A79D-96C2B5E94E90}" destId="{AA6DB84E-15B3-4934-96F6-53B825EB180E}" srcOrd="0" destOrd="0" presId="urn:microsoft.com/office/officeart/2005/8/layout/chevron2"/>
    <dgm:cxn modelId="{52047B6F-E3B2-4D23-99E9-B35E0CCB6F1D}" type="presParOf" srcId="{AA6DB84E-15B3-4934-96F6-53B825EB180E}" destId="{5CC9C5C7-50D5-4FCE-AE17-B93C9C37C663}" srcOrd="0" destOrd="0" presId="urn:microsoft.com/office/officeart/2005/8/layout/chevron2"/>
    <dgm:cxn modelId="{0994B5D9-1FB2-4D83-95A3-BFB6223B2433}" type="presParOf" srcId="{AA6DB84E-15B3-4934-96F6-53B825EB180E}" destId="{49CA17C8-5472-4690-A6E9-8F932FFCA067}" srcOrd="1" destOrd="0" presId="urn:microsoft.com/office/officeart/2005/8/layout/chevron2"/>
    <dgm:cxn modelId="{BC48E36B-F158-4DCC-A51E-F2AE1AF5C56B}" type="presParOf" srcId="{8D7115FF-876E-4964-A79D-96C2B5E94E90}" destId="{71E33775-A8DB-4FE3-80CF-4AA1CA94A310}" srcOrd="1" destOrd="0" presId="urn:microsoft.com/office/officeart/2005/8/layout/chevron2"/>
    <dgm:cxn modelId="{D0069204-342A-4BF5-81FE-281C4FB0301C}" type="presParOf" srcId="{8D7115FF-876E-4964-A79D-96C2B5E94E90}" destId="{DA8B2E51-19B6-4FF4-ACCA-71C878FB0871}" srcOrd="2" destOrd="0" presId="urn:microsoft.com/office/officeart/2005/8/layout/chevron2"/>
    <dgm:cxn modelId="{A1DECD60-DD79-4A23-A304-28FA32537413}" type="presParOf" srcId="{DA8B2E51-19B6-4FF4-ACCA-71C878FB0871}" destId="{83C619DD-DBC8-4D06-A72B-9BAE9397A9A1}" srcOrd="0" destOrd="0" presId="urn:microsoft.com/office/officeart/2005/8/layout/chevron2"/>
    <dgm:cxn modelId="{92B48C6B-C93C-46A6-8DB7-A0349EC8BF3C}" type="presParOf" srcId="{DA8B2E51-19B6-4FF4-ACCA-71C878FB0871}" destId="{6AEEBDC7-63D4-42CE-A1CC-1DDB0F818304}" srcOrd="1" destOrd="0" presId="urn:microsoft.com/office/officeart/2005/8/layout/chevron2"/>
    <dgm:cxn modelId="{C5CFA7D2-344E-4289-BD42-08D08C1D4753}" type="presParOf" srcId="{8D7115FF-876E-4964-A79D-96C2B5E94E90}" destId="{527E320B-E6AB-41EA-BBB6-3662678EA03D}" srcOrd="3" destOrd="0" presId="urn:microsoft.com/office/officeart/2005/8/layout/chevron2"/>
    <dgm:cxn modelId="{ED7F6E66-7C97-4A13-9C1B-3E93E97DEC21}" type="presParOf" srcId="{8D7115FF-876E-4964-A79D-96C2B5E94E90}" destId="{7E0E88CA-6701-4E28-A5BA-3CC7068DD50D}" srcOrd="4" destOrd="0" presId="urn:microsoft.com/office/officeart/2005/8/layout/chevron2"/>
    <dgm:cxn modelId="{1F7A17C9-DD5F-4EB7-BBEC-57BA070E7EFA}" type="presParOf" srcId="{7E0E88CA-6701-4E28-A5BA-3CC7068DD50D}" destId="{59C5D603-DC2C-4AC7-A7EE-39EB0E3B06B3}" srcOrd="0" destOrd="0" presId="urn:microsoft.com/office/officeart/2005/8/layout/chevron2"/>
    <dgm:cxn modelId="{867EF535-B2B8-41A1-BA30-4B2D2FF7A250}" type="presParOf" srcId="{7E0E88CA-6701-4E28-A5BA-3CC7068DD50D}" destId="{7AF5DA68-D153-42C4-BE89-6461994F443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61F75F-32B9-49CC-8291-2B681993088C}" type="doc">
      <dgm:prSet loTypeId="urn:microsoft.com/office/officeart/2005/8/layout/chevron2" loCatId="list" qsTypeId="urn:microsoft.com/office/officeart/2005/8/quickstyle/simple1#16" qsCatId="simple" csTypeId="urn:microsoft.com/office/officeart/2005/8/colors/colorful1#1" csCatId="colorful" phldr="1"/>
      <dgm:spPr/>
      <dgm:t>
        <a:bodyPr/>
        <a:lstStyle/>
        <a:p>
          <a:endParaRPr lang="tr-TR"/>
        </a:p>
      </dgm:t>
    </dgm:pt>
    <dgm:pt modelId="{9D05908B-BDF2-4648-BF27-99422B50D226}">
      <dgm:prSet phldrT="[Metin]"/>
      <dgm:spPr/>
      <dgm:t>
        <a:bodyPr/>
        <a:lstStyle/>
        <a:p>
          <a:r>
            <a:rPr lang="tr-TR" dirty="0"/>
            <a:t>4</a:t>
          </a:r>
        </a:p>
      </dgm:t>
    </dgm:pt>
    <dgm:pt modelId="{8F9B6C0F-4C9E-4DA9-A409-9A081DD118D0}" type="parTrans" cxnId="{089053C3-B89D-46B7-95E3-901531ADA59C}">
      <dgm:prSet/>
      <dgm:spPr/>
      <dgm:t>
        <a:bodyPr/>
        <a:lstStyle/>
        <a:p>
          <a:endParaRPr lang="tr-TR"/>
        </a:p>
      </dgm:t>
    </dgm:pt>
    <dgm:pt modelId="{39802C81-8F1C-4332-BA83-F8FEF80F8BA1}" type="sibTrans" cxnId="{089053C3-B89D-46B7-95E3-901531ADA59C}">
      <dgm:prSet/>
      <dgm:spPr/>
      <dgm:t>
        <a:bodyPr/>
        <a:lstStyle/>
        <a:p>
          <a:endParaRPr lang="tr-TR"/>
        </a:p>
      </dgm:t>
    </dgm:pt>
    <dgm:pt modelId="{AC5F2C66-CD25-4DDA-8ED5-F4F17B765869}">
      <dgm:prSet phldrT="[Metin]" custT="1"/>
      <dgm:spPr/>
      <dgm:t>
        <a:bodyPr/>
        <a:lstStyle/>
        <a:p>
          <a:r>
            <a:rPr lang="tr-TR" sz="2000" dirty="0"/>
            <a:t>Mücbir sebep halinin başladığı tarih ile mücbir sebebin sona erdiği tarih arasında yıllık olarak tahakkuk eden amme alacaklarından vadesi bu tarihler aralığına rastlayanlar ile her ne şekilde olursa olsun vadesi bu tarihler aralığına rastlayan her türlü amme alacaklarının,</a:t>
          </a:r>
          <a:endParaRPr lang="tr-TR" sz="2000" dirty="0">
            <a:latin typeface="Arial" pitchFamily="34" charset="0"/>
            <a:cs typeface="Arial" pitchFamily="34" charset="0"/>
          </a:endParaRPr>
        </a:p>
      </dgm:t>
    </dgm:pt>
    <dgm:pt modelId="{2C13992B-11F9-49B1-A799-12E675FB60A2}" type="parTrans" cxnId="{7665BCD4-9D53-472D-9D1E-8C9D6B224820}">
      <dgm:prSet/>
      <dgm:spPr/>
      <dgm:t>
        <a:bodyPr/>
        <a:lstStyle/>
        <a:p>
          <a:endParaRPr lang="tr-TR"/>
        </a:p>
      </dgm:t>
    </dgm:pt>
    <dgm:pt modelId="{F68E5EAB-AC6B-49A6-95B7-AB28FC7D1C66}" type="sibTrans" cxnId="{7665BCD4-9D53-472D-9D1E-8C9D6B224820}">
      <dgm:prSet/>
      <dgm:spPr/>
      <dgm:t>
        <a:bodyPr/>
        <a:lstStyle/>
        <a:p>
          <a:endParaRPr lang="tr-TR"/>
        </a:p>
      </dgm:t>
    </dgm:pt>
    <dgm:pt modelId="{0E9F90AE-8C61-4961-A748-7D1C3BA9E37A}">
      <dgm:prSet phldrT="[Metin]"/>
      <dgm:spPr/>
      <dgm:t>
        <a:bodyPr/>
        <a:lstStyle/>
        <a:p>
          <a:r>
            <a:rPr lang="tr-TR" dirty="0"/>
            <a:t>5</a:t>
          </a:r>
        </a:p>
      </dgm:t>
    </dgm:pt>
    <dgm:pt modelId="{EB547AEC-DF82-4B5B-BF70-26B54F3CA718}" type="parTrans" cxnId="{E538DB96-68C4-4DAE-AAC1-5182F5C11DB0}">
      <dgm:prSet/>
      <dgm:spPr/>
      <dgm:t>
        <a:bodyPr/>
        <a:lstStyle/>
        <a:p>
          <a:endParaRPr lang="tr-TR"/>
        </a:p>
      </dgm:t>
    </dgm:pt>
    <dgm:pt modelId="{1970ABCA-F43B-4103-9AEA-632A5D7BD1FA}" type="sibTrans" cxnId="{E538DB96-68C4-4DAE-AAC1-5182F5C11DB0}">
      <dgm:prSet/>
      <dgm:spPr/>
      <dgm:t>
        <a:bodyPr/>
        <a:lstStyle/>
        <a:p>
          <a:endParaRPr lang="tr-TR"/>
        </a:p>
      </dgm:t>
    </dgm:pt>
    <dgm:pt modelId="{79F719FC-7031-4B2A-B677-F58E748987AB}">
      <dgm:prSet phldrT="[Metin]" custT="1"/>
      <dgm:spPr/>
      <dgm:t>
        <a:bodyPr/>
        <a:lstStyle/>
        <a:p>
          <a:r>
            <a:rPr lang="tr-TR" sz="2000" dirty="0"/>
            <a:t>Mücbir sebep halinin başladığı tarih ile mücbir sebebin sona erdiği tarih arasında verilmesi gereken vergi beyannameleri ve bildirimlere istinaden gerek bu dönemde tahakkuk eden gerekse mücbir sebebin sona erdiği tarihten sonra mücbir sebep nedeniyle verilme süresi uzayan ve uzatılan süre içerisinde verilen beyanname ve bildirimlere istinaden tahakkuk edecek amme alacaklarının,</a:t>
          </a:r>
          <a:endParaRPr lang="tr-TR" sz="2000" dirty="0">
            <a:latin typeface="Arial" pitchFamily="34" charset="0"/>
            <a:cs typeface="Arial" pitchFamily="34" charset="0"/>
          </a:endParaRPr>
        </a:p>
      </dgm:t>
    </dgm:pt>
    <dgm:pt modelId="{1CEC7E2D-4D37-488E-A44E-45860A4E1FA6}" type="parTrans" cxnId="{32C3E2D7-19A5-4929-AA04-41307F240615}">
      <dgm:prSet/>
      <dgm:spPr/>
      <dgm:t>
        <a:bodyPr/>
        <a:lstStyle/>
        <a:p>
          <a:endParaRPr lang="tr-TR"/>
        </a:p>
      </dgm:t>
    </dgm:pt>
    <dgm:pt modelId="{D01D04C0-BE14-4C6E-807F-08412990F91A}" type="sibTrans" cxnId="{32C3E2D7-19A5-4929-AA04-41307F240615}">
      <dgm:prSet/>
      <dgm:spPr/>
      <dgm:t>
        <a:bodyPr/>
        <a:lstStyle/>
        <a:p>
          <a:endParaRPr lang="tr-TR"/>
        </a:p>
      </dgm:t>
    </dgm:pt>
    <dgm:pt modelId="{8D7115FF-876E-4964-A79D-96C2B5E94E90}" type="pres">
      <dgm:prSet presAssocID="{5D61F75F-32B9-49CC-8291-2B681993088C}" presName="linearFlow" presStyleCnt="0">
        <dgm:presLayoutVars>
          <dgm:dir/>
          <dgm:animLvl val="lvl"/>
          <dgm:resizeHandles val="exact"/>
        </dgm:presLayoutVars>
      </dgm:prSet>
      <dgm:spPr/>
    </dgm:pt>
    <dgm:pt modelId="{AA6DB84E-15B3-4934-96F6-53B825EB180E}" type="pres">
      <dgm:prSet presAssocID="{9D05908B-BDF2-4648-BF27-99422B50D226}" presName="composite" presStyleCnt="0"/>
      <dgm:spPr/>
    </dgm:pt>
    <dgm:pt modelId="{5CC9C5C7-50D5-4FCE-AE17-B93C9C37C663}" type="pres">
      <dgm:prSet presAssocID="{9D05908B-BDF2-4648-BF27-99422B50D226}" presName="parentText" presStyleLbl="alignNode1" presStyleIdx="0" presStyleCnt="2">
        <dgm:presLayoutVars>
          <dgm:chMax val="1"/>
          <dgm:bulletEnabled val="1"/>
        </dgm:presLayoutVars>
      </dgm:prSet>
      <dgm:spPr/>
    </dgm:pt>
    <dgm:pt modelId="{49CA17C8-5472-4690-A6E9-8F932FFCA067}" type="pres">
      <dgm:prSet presAssocID="{9D05908B-BDF2-4648-BF27-99422B50D226}" presName="descendantText" presStyleLbl="alignAcc1" presStyleIdx="0" presStyleCnt="2" custScaleY="112186" custLinFactNeighborX="1245" custLinFactNeighborY="9410">
        <dgm:presLayoutVars>
          <dgm:bulletEnabled val="1"/>
        </dgm:presLayoutVars>
      </dgm:prSet>
      <dgm:spPr/>
    </dgm:pt>
    <dgm:pt modelId="{71E33775-A8DB-4FE3-80CF-4AA1CA94A310}" type="pres">
      <dgm:prSet presAssocID="{39802C81-8F1C-4332-BA83-F8FEF80F8BA1}" presName="sp" presStyleCnt="0"/>
      <dgm:spPr/>
    </dgm:pt>
    <dgm:pt modelId="{DA8B2E51-19B6-4FF4-ACCA-71C878FB0871}" type="pres">
      <dgm:prSet presAssocID="{0E9F90AE-8C61-4961-A748-7D1C3BA9E37A}" presName="composite" presStyleCnt="0"/>
      <dgm:spPr/>
    </dgm:pt>
    <dgm:pt modelId="{83C619DD-DBC8-4D06-A72B-9BAE9397A9A1}" type="pres">
      <dgm:prSet presAssocID="{0E9F90AE-8C61-4961-A748-7D1C3BA9E37A}" presName="parentText" presStyleLbl="alignNode1" presStyleIdx="1" presStyleCnt="2">
        <dgm:presLayoutVars>
          <dgm:chMax val="1"/>
          <dgm:bulletEnabled val="1"/>
        </dgm:presLayoutVars>
      </dgm:prSet>
      <dgm:spPr/>
    </dgm:pt>
    <dgm:pt modelId="{6AEEBDC7-63D4-42CE-A1CC-1DDB0F818304}" type="pres">
      <dgm:prSet presAssocID="{0E9F90AE-8C61-4961-A748-7D1C3BA9E37A}" presName="descendantText" presStyleLbl="alignAcc1" presStyleIdx="1" presStyleCnt="2" custScaleY="179379">
        <dgm:presLayoutVars>
          <dgm:bulletEnabled val="1"/>
        </dgm:presLayoutVars>
      </dgm:prSet>
      <dgm:spPr/>
    </dgm:pt>
  </dgm:ptLst>
  <dgm:cxnLst>
    <dgm:cxn modelId="{A3322625-D0C7-405C-A43B-6835E0FC4814}" type="presOf" srcId="{79F719FC-7031-4B2A-B677-F58E748987AB}" destId="{6AEEBDC7-63D4-42CE-A1CC-1DDB0F818304}" srcOrd="0" destOrd="0" presId="urn:microsoft.com/office/officeart/2005/8/layout/chevron2"/>
    <dgm:cxn modelId="{99A69868-261E-4F30-9AFF-D99FE4A09AA4}" type="presOf" srcId="{5D61F75F-32B9-49CC-8291-2B681993088C}" destId="{8D7115FF-876E-4964-A79D-96C2B5E94E90}" srcOrd="0" destOrd="0" presId="urn:microsoft.com/office/officeart/2005/8/layout/chevron2"/>
    <dgm:cxn modelId="{BEA15776-8AA5-413D-857E-68B8A535455C}" type="presOf" srcId="{9D05908B-BDF2-4648-BF27-99422B50D226}" destId="{5CC9C5C7-50D5-4FCE-AE17-B93C9C37C663}" srcOrd="0" destOrd="0" presId="urn:microsoft.com/office/officeart/2005/8/layout/chevron2"/>
    <dgm:cxn modelId="{E538DB96-68C4-4DAE-AAC1-5182F5C11DB0}" srcId="{5D61F75F-32B9-49CC-8291-2B681993088C}" destId="{0E9F90AE-8C61-4961-A748-7D1C3BA9E37A}" srcOrd="1" destOrd="0" parTransId="{EB547AEC-DF82-4B5B-BF70-26B54F3CA718}" sibTransId="{1970ABCA-F43B-4103-9AEA-632A5D7BD1FA}"/>
    <dgm:cxn modelId="{089053C3-B89D-46B7-95E3-901531ADA59C}" srcId="{5D61F75F-32B9-49CC-8291-2B681993088C}" destId="{9D05908B-BDF2-4648-BF27-99422B50D226}" srcOrd="0" destOrd="0" parTransId="{8F9B6C0F-4C9E-4DA9-A409-9A081DD118D0}" sibTransId="{39802C81-8F1C-4332-BA83-F8FEF80F8BA1}"/>
    <dgm:cxn modelId="{6E7975C4-55B6-493A-80C8-43D54A0BA393}" type="presOf" srcId="{AC5F2C66-CD25-4DDA-8ED5-F4F17B765869}" destId="{49CA17C8-5472-4690-A6E9-8F932FFCA067}" srcOrd="0" destOrd="0" presId="urn:microsoft.com/office/officeart/2005/8/layout/chevron2"/>
    <dgm:cxn modelId="{7665BCD4-9D53-472D-9D1E-8C9D6B224820}" srcId="{9D05908B-BDF2-4648-BF27-99422B50D226}" destId="{AC5F2C66-CD25-4DDA-8ED5-F4F17B765869}" srcOrd="0" destOrd="0" parTransId="{2C13992B-11F9-49B1-A799-12E675FB60A2}" sibTransId="{F68E5EAB-AC6B-49A6-95B7-AB28FC7D1C66}"/>
    <dgm:cxn modelId="{32C3E2D7-19A5-4929-AA04-41307F240615}" srcId="{0E9F90AE-8C61-4961-A748-7D1C3BA9E37A}" destId="{79F719FC-7031-4B2A-B677-F58E748987AB}" srcOrd="0" destOrd="0" parTransId="{1CEC7E2D-4D37-488E-A44E-45860A4E1FA6}" sibTransId="{D01D04C0-BE14-4C6E-807F-08412990F91A}"/>
    <dgm:cxn modelId="{AFB7E1FA-6CB6-46E9-973F-756AA2483F25}" type="presOf" srcId="{0E9F90AE-8C61-4961-A748-7D1C3BA9E37A}" destId="{83C619DD-DBC8-4D06-A72B-9BAE9397A9A1}" srcOrd="0" destOrd="0" presId="urn:microsoft.com/office/officeart/2005/8/layout/chevron2"/>
    <dgm:cxn modelId="{2261861F-1F7E-4C1B-BBC4-4C0BFCD9E87E}" type="presParOf" srcId="{8D7115FF-876E-4964-A79D-96C2B5E94E90}" destId="{AA6DB84E-15B3-4934-96F6-53B825EB180E}" srcOrd="0" destOrd="0" presId="urn:microsoft.com/office/officeart/2005/8/layout/chevron2"/>
    <dgm:cxn modelId="{6EA9FB95-32C8-4B56-8CDE-79329D8D71FE}" type="presParOf" srcId="{AA6DB84E-15B3-4934-96F6-53B825EB180E}" destId="{5CC9C5C7-50D5-4FCE-AE17-B93C9C37C663}" srcOrd="0" destOrd="0" presId="urn:microsoft.com/office/officeart/2005/8/layout/chevron2"/>
    <dgm:cxn modelId="{508B5F56-5928-4922-A362-6216E97DD0EE}" type="presParOf" srcId="{AA6DB84E-15B3-4934-96F6-53B825EB180E}" destId="{49CA17C8-5472-4690-A6E9-8F932FFCA067}" srcOrd="1" destOrd="0" presId="urn:microsoft.com/office/officeart/2005/8/layout/chevron2"/>
    <dgm:cxn modelId="{B4DB3711-A33E-4AEE-8EF1-58F5BF0B47FB}" type="presParOf" srcId="{8D7115FF-876E-4964-A79D-96C2B5E94E90}" destId="{71E33775-A8DB-4FE3-80CF-4AA1CA94A310}" srcOrd="1" destOrd="0" presId="urn:microsoft.com/office/officeart/2005/8/layout/chevron2"/>
    <dgm:cxn modelId="{68377011-DFC3-4785-8901-947AC7874A05}" type="presParOf" srcId="{8D7115FF-876E-4964-A79D-96C2B5E94E90}" destId="{DA8B2E51-19B6-4FF4-ACCA-71C878FB0871}" srcOrd="2" destOrd="0" presId="urn:microsoft.com/office/officeart/2005/8/layout/chevron2"/>
    <dgm:cxn modelId="{8C67DD6A-99DD-4012-AA25-63385317184E}" type="presParOf" srcId="{DA8B2E51-19B6-4FF4-ACCA-71C878FB0871}" destId="{83C619DD-DBC8-4D06-A72B-9BAE9397A9A1}" srcOrd="0" destOrd="0" presId="urn:microsoft.com/office/officeart/2005/8/layout/chevron2"/>
    <dgm:cxn modelId="{5D2A48A7-BD7C-4AEB-A6B9-A818385C06D9}" type="presParOf" srcId="{DA8B2E51-19B6-4FF4-ACCA-71C878FB0871}" destId="{6AEEBDC7-63D4-42CE-A1CC-1DDB0F81830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C9C5C7-50D5-4FCE-AE17-B93C9C37C663}">
      <dsp:nvSpPr>
        <dsp:cNvPr id="0" name=""/>
        <dsp:cNvSpPr/>
      </dsp:nvSpPr>
      <dsp:spPr>
        <a:xfrm rot="5400000">
          <a:off x="-230823" y="234143"/>
          <a:ext cx="1538825" cy="1077178"/>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tr-TR" sz="3000" kern="1200" dirty="0"/>
            <a:t>1</a:t>
          </a:r>
        </a:p>
      </dsp:txBody>
      <dsp:txXfrm rot="-5400000">
        <a:off x="1" y="541908"/>
        <a:ext cx="1077178" cy="461647"/>
      </dsp:txXfrm>
    </dsp:sp>
    <dsp:sp modelId="{49CA17C8-5472-4690-A6E9-8F932FFCA067}">
      <dsp:nvSpPr>
        <dsp:cNvPr id="0" name=""/>
        <dsp:cNvSpPr/>
      </dsp:nvSpPr>
      <dsp:spPr>
        <a:xfrm rot="5400000">
          <a:off x="4153270" y="-2978650"/>
          <a:ext cx="1000236" cy="7152421"/>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tr-TR" sz="2000" kern="1200" dirty="0">
              <a:latin typeface="Arial" pitchFamily="34" charset="0"/>
              <a:cs typeface="Arial" pitchFamily="34" charset="0"/>
            </a:rPr>
            <a:t>Vadesi mücbir sebep halinin başladığı tarihten önceki her türlü amme alacaklarının,</a:t>
          </a:r>
        </a:p>
      </dsp:txBody>
      <dsp:txXfrm rot="-5400000">
        <a:off x="1077178" y="146269"/>
        <a:ext cx="7103594" cy="902582"/>
      </dsp:txXfrm>
    </dsp:sp>
    <dsp:sp modelId="{83C619DD-DBC8-4D06-A72B-9BAE9397A9A1}">
      <dsp:nvSpPr>
        <dsp:cNvPr id="0" name=""/>
        <dsp:cNvSpPr/>
      </dsp:nvSpPr>
      <dsp:spPr>
        <a:xfrm rot="5400000">
          <a:off x="-230823" y="1590838"/>
          <a:ext cx="1538825" cy="1077178"/>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tr-TR" sz="3000" kern="1200" dirty="0"/>
            <a:t>2</a:t>
          </a:r>
        </a:p>
      </dsp:txBody>
      <dsp:txXfrm rot="-5400000">
        <a:off x="1" y="1898603"/>
        <a:ext cx="1077178" cy="461647"/>
      </dsp:txXfrm>
    </dsp:sp>
    <dsp:sp modelId="{6AEEBDC7-63D4-42CE-A1CC-1DDB0F818304}">
      <dsp:nvSpPr>
        <dsp:cNvPr id="0" name=""/>
        <dsp:cNvSpPr/>
      </dsp:nvSpPr>
      <dsp:spPr>
        <a:xfrm rot="5400000">
          <a:off x="4153270" y="-1716078"/>
          <a:ext cx="1000236" cy="7152421"/>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tr-TR" sz="2000" kern="1200" dirty="0">
              <a:latin typeface="Arial" pitchFamily="34" charset="0"/>
              <a:cs typeface="Arial" pitchFamily="34" charset="0"/>
            </a:rPr>
            <a:t>Mücbir sebep halinin başladığı tarihten önce tahakkuk etmiş olup, vadesi mücbir sebep hali ilan edilen tarih ile mücbir sebebin sona erdiği tarih aralığına rastlayan her türlü amme alacaklarının,</a:t>
          </a:r>
        </a:p>
      </dsp:txBody>
      <dsp:txXfrm rot="-5400000">
        <a:off x="1077178" y="1408841"/>
        <a:ext cx="7103594" cy="902582"/>
      </dsp:txXfrm>
    </dsp:sp>
    <dsp:sp modelId="{59C5D603-DC2C-4AC7-A7EE-39EB0E3B06B3}">
      <dsp:nvSpPr>
        <dsp:cNvPr id="0" name=""/>
        <dsp:cNvSpPr/>
      </dsp:nvSpPr>
      <dsp:spPr>
        <a:xfrm rot="5400000">
          <a:off x="-230823" y="3214641"/>
          <a:ext cx="1538825" cy="1077178"/>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tr-TR" sz="3000" kern="1200" dirty="0"/>
            <a:t>3</a:t>
          </a:r>
        </a:p>
      </dsp:txBody>
      <dsp:txXfrm rot="-5400000">
        <a:off x="1" y="3522406"/>
        <a:ext cx="1077178" cy="461647"/>
      </dsp:txXfrm>
    </dsp:sp>
    <dsp:sp modelId="{7AF5DA68-D153-42C4-BE89-6461994F443C}">
      <dsp:nvSpPr>
        <dsp:cNvPr id="0" name=""/>
        <dsp:cNvSpPr/>
      </dsp:nvSpPr>
      <dsp:spPr>
        <a:xfrm rot="5400000">
          <a:off x="3886162" y="-92274"/>
          <a:ext cx="1534453" cy="7152421"/>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tr-TR" sz="2000" kern="1200" dirty="0" err="1">
              <a:latin typeface="Arial" pitchFamily="34" charset="0"/>
              <a:cs typeface="Arial" pitchFamily="34" charset="0"/>
            </a:rPr>
            <a:t>İkmalen</a:t>
          </a:r>
          <a:r>
            <a:rPr lang="tr-TR" sz="2000" kern="1200" dirty="0">
              <a:latin typeface="Arial" pitchFamily="34" charset="0"/>
              <a:cs typeface="Arial" pitchFamily="34" charset="0"/>
            </a:rPr>
            <a:t>, </a:t>
          </a:r>
          <a:r>
            <a:rPr lang="tr-TR" sz="2000" kern="1200" dirty="0" err="1">
              <a:latin typeface="Arial" pitchFamily="34" charset="0"/>
              <a:cs typeface="Arial" pitchFamily="34" charset="0"/>
            </a:rPr>
            <a:t>re'sen</a:t>
          </a:r>
          <a:r>
            <a:rPr lang="tr-TR" sz="2000" kern="1200" dirty="0">
              <a:latin typeface="Arial" pitchFamily="34" charset="0"/>
              <a:cs typeface="Arial" pitchFamily="34" charset="0"/>
            </a:rPr>
            <a:t> veya idarece tarh edilen ve vadesi mücbir sebep halinin başladığı tarih ile sona erdiği tarih aralığına rastlayan her türlü amme alacaklarının, (7440 sayılı kanun kapsamına girenler ayrıca değerlendirilmelidir)</a:t>
          </a:r>
        </a:p>
      </dsp:txBody>
      <dsp:txXfrm rot="-5400000">
        <a:off x="1077178" y="2791616"/>
        <a:ext cx="7077515" cy="13846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C9C5C7-50D5-4FCE-AE17-B93C9C37C663}">
      <dsp:nvSpPr>
        <dsp:cNvPr id="0" name=""/>
        <dsp:cNvSpPr/>
      </dsp:nvSpPr>
      <dsp:spPr>
        <a:xfrm rot="5400000">
          <a:off x="-310966" y="397161"/>
          <a:ext cx="2073109" cy="1451176"/>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tr-TR" sz="4000" kern="1200" dirty="0"/>
            <a:t>4</a:t>
          </a:r>
        </a:p>
      </dsp:txBody>
      <dsp:txXfrm rot="-5400000">
        <a:off x="1" y="811782"/>
        <a:ext cx="1451176" cy="621933"/>
      </dsp:txXfrm>
    </dsp:sp>
    <dsp:sp modelId="{49CA17C8-5472-4690-A6E9-8F932FFCA067}">
      <dsp:nvSpPr>
        <dsp:cNvPr id="0" name=""/>
        <dsp:cNvSpPr/>
      </dsp:nvSpPr>
      <dsp:spPr>
        <a:xfrm rot="5400000">
          <a:off x="4084523" y="-2502453"/>
          <a:ext cx="1511730" cy="6778423"/>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tr-TR" sz="2000" kern="1200" dirty="0"/>
            <a:t>Mücbir sebep halinin başladığı tarih ile mücbir sebebin sona erdiği tarih arasında yıllık olarak tahakkuk eden amme alacaklarından vadesi bu tarihler aralığına rastlayanlar ile her ne şekilde olursa olsun vadesi bu tarihler aralığına rastlayan her türlü amme alacaklarının,</a:t>
          </a:r>
          <a:endParaRPr lang="tr-TR" sz="2000" kern="1200" dirty="0">
            <a:latin typeface="Arial" pitchFamily="34" charset="0"/>
            <a:cs typeface="Arial" pitchFamily="34" charset="0"/>
          </a:endParaRPr>
        </a:p>
      </dsp:txBody>
      <dsp:txXfrm rot="-5400000">
        <a:off x="1451177" y="204690"/>
        <a:ext cx="6704626" cy="1364136"/>
      </dsp:txXfrm>
    </dsp:sp>
    <dsp:sp modelId="{83C619DD-DBC8-4D06-A72B-9BAE9397A9A1}">
      <dsp:nvSpPr>
        <dsp:cNvPr id="0" name=""/>
        <dsp:cNvSpPr/>
      </dsp:nvSpPr>
      <dsp:spPr>
        <a:xfrm rot="5400000">
          <a:off x="-310966" y="2759728"/>
          <a:ext cx="2073109" cy="1451176"/>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tr-TR" sz="4000" kern="1200" dirty="0"/>
            <a:t>5</a:t>
          </a:r>
        </a:p>
      </dsp:txBody>
      <dsp:txXfrm rot="-5400000">
        <a:off x="1" y="3174349"/>
        <a:ext cx="1451176" cy="621933"/>
      </dsp:txXfrm>
    </dsp:sp>
    <dsp:sp modelId="{6AEEBDC7-63D4-42CE-A1CC-1DDB0F818304}">
      <dsp:nvSpPr>
        <dsp:cNvPr id="0" name=""/>
        <dsp:cNvSpPr/>
      </dsp:nvSpPr>
      <dsp:spPr>
        <a:xfrm rot="5400000">
          <a:off x="3631803" y="-266688"/>
          <a:ext cx="2417170" cy="6778423"/>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tr-TR" sz="2000" kern="1200" dirty="0"/>
            <a:t>Mücbir sebep halinin başladığı tarih ile mücbir sebebin sona erdiği tarih arasında verilmesi gereken vergi beyannameleri ve bildirimlere istinaden gerek bu dönemde tahakkuk eden gerekse mücbir sebebin sona erdiği tarihten sonra mücbir sebep nedeniyle verilme süresi uzayan ve uzatılan süre içerisinde verilen beyanname ve bildirimlere istinaden tahakkuk edecek amme alacaklarının,</a:t>
          </a:r>
          <a:endParaRPr lang="tr-TR" sz="2000" kern="1200" dirty="0">
            <a:latin typeface="Arial" pitchFamily="34" charset="0"/>
            <a:cs typeface="Arial" pitchFamily="34" charset="0"/>
          </a:endParaRPr>
        </a:p>
      </dsp:txBody>
      <dsp:txXfrm rot="-5400000">
        <a:off x="1451177" y="2031935"/>
        <a:ext cx="6660426" cy="218117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2"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pPr algn="ctr"/>
            <a:r>
              <a:rPr lang="tr-TR" sz="4400" b="0" strike="noStrike" spc="-1">
                <a:latin typeface="Arial"/>
              </a:rPr>
              <a:t>Slaytı taşımak için tıklayın</a:t>
            </a:r>
          </a:p>
        </p:txBody>
      </p:sp>
      <p:sp>
        <p:nvSpPr>
          <p:cNvPr id="153"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r>
              <a:rPr lang="tr-TR" sz="2000" b="0" strike="noStrike" spc="-1">
                <a:latin typeface="Arial"/>
              </a:rPr>
              <a:t>Notların biçimini düzenlemek için tıklayın</a:t>
            </a:r>
          </a:p>
        </p:txBody>
      </p:sp>
      <p:sp>
        <p:nvSpPr>
          <p:cNvPr id="154"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r>
              <a:rPr lang="tr-TR" sz="1400" b="0" strike="noStrike" spc="-1">
                <a:latin typeface="Times New Roman"/>
              </a:rPr>
              <a:t>&lt;header&gt;</a:t>
            </a:r>
          </a:p>
        </p:txBody>
      </p:sp>
      <p:sp>
        <p:nvSpPr>
          <p:cNvPr id="155" name="PlaceHolder 4"/>
          <p:cNvSpPr>
            <a:spLocks noGrp="1"/>
          </p:cNvSpPr>
          <p:nvPr>
            <p:ph type="dt"/>
          </p:nvPr>
        </p:nvSpPr>
        <p:spPr>
          <a:xfrm>
            <a:off x="4278960" y="0"/>
            <a:ext cx="3280680" cy="534240"/>
          </a:xfrm>
          <a:prstGeom prst="rect">
            <a:avLst/>
          </a:prstGeom>
          <a:noFill/>
          <a:ln w="0">
            <a:noFill/>
          </a:ln>
        </p:spPr>
        <p:txBody>
          <a:bodyPr lIns="0" tIns="0" rIns="0" bIns="0" anchor="t">
            <a:noAutofit/>
          </a:bodyPr>
          <a:lstStyle/>
          <a:p>
            <a:pPr algn="r"/>
            <a:r>
              <a:rPr lang="tr-TR" sz="1400" b="0" strike="noStrike" spc="-1">
                <a:latin typeface="Times New Roman"/>
              </a:rPr>
              <a:t>&lt;date/time&gt;</a:t>
            </a:r>
          </a:p>
        </p:txBody>
      </p:sp>
      <p:sp>
        <p:nvSpPr>
          <p:cNvPr id="156" name="PlaceHolder 5"/>
          <p:cNvSpPr>
            <a:spLocks noGrp="1"/>
          </p:cNvSpPr>
          <p:nvPr>
            <p:ph type="ftr"/>
          </p:nvPr>
        </p:nvSpPr>
        <p:spPr>
          <a:xfrm>
            <a:off x="0" y="10157400"/>
            <a:ext cx="3280680" cy="534240"/>
          </a:xfrm>
          <a:prstGeom prst="rect">
            <a:avLst/>
          </a:prstGeom>
          <a:noFill/>
          <a:ln w="0">
            <a:noFill/>
          </a:ln>
        </p:spPr>
        <p:txBody>
          <a:bodyPr lIns="0" tIns="0" rIns="0" bIns="0" anchor="b">
            <a:noAutofit/>
          </a:bodyPr>
          <a:lstStyle/>
          <a:p>
            <a:r>
              <a:rPr lang="tr-TR" sz="1400" b="0" strike="noStrike" spc="-1">
                <a:latin typeface="Times New Roman"/>
              </a:rPr>
              <a:t>&lt;footer&gt;</a:t>
            </a:r>
          </a:p>
        </p:txBody>
      </p:sp>
      <p:sp>
        <p:nvSpPr>
          <p:cNvPr id="157" name="PlaceHolder 6"/>
          <p:cNvSpPr>
            <a:spLocks noGrp="1"/>
          </p:cNvSpPr>
          <p:nvPr>
            <p:ph type="sldNum"/>
          </p:nvPr>
        </p:nvSpPr>
        <p:spPr>
          <a:xfrm>
            <a:off x="4278960" y="10157400"/>
            <a:ext cx="3280680" cy="534240"/>
          </a:xfrm>
          <a:prstGeom prst="rect">
            <a:avLst/>
          </a:prstGeom>
          <a:noFill/>
          <a:ln w="0">
            <a:noFill/>
          </a:ln>
        </p:spPr>
        <p:txBody>
          <a:bodyPr lIns="0" tIns="0" rIns="0" bIns="0" anchor="b">
            <a:noAutofit/>
          </a:bodyPr>
          <a:lstStyle/>
          <a:p>
            <a:pPr algn="r"/>
            <a:fld id="{C81E93EC-B57B-4FD7-A269-B55F6DC71814}" type="slidenum">
              <a:rPr lang="tr-TR" sz="1400" b="0" strike="noStrike" spc="-1">
                <a:latin typeface="Times New Roman"/>
              </a:rPr>
              <a:pPr algn="r"/>
              <a:t>‹#›</a:t>
            </a:fld>
            <a:endParaRPr lang="tr-TR"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PlaceHolder 1"/>
          <p:cNvSpPr>
            <a:spLocks noGrp="1" noRot="1" noChangeAspect="1"/>
          </p:cNvSpPr>
          <p:nvPr>
            <p:ph type="sldImg"/>
          </p:nvPr>
        </p:nvSpPr>
        <p:spPr>
          <a:xfrm>
            <a:off x="1143000" y="685800"/>
            <a:ext cx="4567680" cy="3424680"/>
          </a:xfrm>
          <a:prstGeom prst="rect">
            <a:avLst/>
          </a:prstGeom>
          <a:ln w="0">
            <a:noFill/>
          </a:ln>
        </p:spPr>
      </p:sp>
      <p:sp>
        <p:nvSpPr>
          <p:cNvPr id="343" name="PlaceHolder 2"/>
          <p:cNvSpPr>
            <a:spLocks noGrp="1"/>
          </p:cNvSpPr>
          <p:nvPr>
            <p:ph type="body"/>
          </p:nvPr>
        </p:nvSpPr>
        <p:spPr>
          <a:xfrm>
            <a:off x="685800" y="4343400"/>
            <a:ext cx="5482080" cy="4110480"/>
          </a:xfrm>
          <a:prstGeom prst="rect">
            <a:avLst/>
          </a:prstGeom>
          <a:noFill/>
          <a:ln w="0">
            <a:noFill/>
          </a:ln>
        </p:spPr>
        <p:txBody>
          <a:bodyPr lIns="0" tIns="0" rIns="0" bIns="0" numCol="1" spcCol="0" anchor="t">
            <a:noAutofit/>
          </a:bodyPr>
          <a:lstStyle/>
          <a:p>
            <a:endParaRPr lang="tr-TR" sz="2000" b="0" strike="noStrike" spc="-1">
              <a:latin typeface="Arial"/>
            </a:endParaRPr>
          </a:p>
        </p:txBody>
      </p:sp>
      <p:sp>
        <p:nvSpPr>
          <p:cNvPr id="344" name="PlaceHolder 3"/>
          <p:cNvSpPr>
            <a:spLocks noGrp="1"/>
          </p:cNvSpPr>
          <p:nvPr>
            <p:ph type="sldNum"/>
          </p:nvPr>
        </p:nvSpPr>
        <p:spPr>
          <a:xfrm>
            <a:off x="3884760" y="8685360"/>
            <a:ext cx="2967480" cy="452880"/>
          </a:xfrm>
          <a:prstGeom prst="rect">
            <a:avLst/>
          </a:prstGeom>
          <a:noFill/>
          <a:ln w="0">
            <a:noFill/>
          </a:ln>
        </p:spPr>
        <p:txBody>
          <a:bodyPr lIns="0" tIns="0" rIns="0" bIns="0" numCol="1" spcCol="0" anchor="b">
            <a:noAutofit/>
          </a:bodyPr>
          <a:lstStyle/>
          <a:p>
            <a:pPr algn="r">
              <a:lnSpc>
                <a:spcPct val="100000"/>
              </a:lnSpc>
            </a:pPr>
            <a:fld id="{7C402465-4455-4410-9B58-EACFEE9F5617}" type="slidenum">
              <a:rPr lang="tr-TR" sz="1200" b="0" strike="noStrike" spc="-1">
                <a:latin typeface="Arial"/>
              </a:rPr>
              <a:pPr algn="r">
                <a:lnSpc>
                  <a:spcPct val="100000"/>
                </a:lnSpc>
              </a:pPr>
              <a:t>21</a:t>
            </a:fld>
            <a:endParaRPr lang="tr-TR" sz="12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24"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endParaRPr lang="tr-TR" sz="3200" b="0" strike="noStrike" spc="-1">
              <a:latin typeface="Arial"/>
            </a:endParaRPr>
          </a:p>
        </p:txBody>
      </p:sp>
      <p:sp>
        <p:nvSpPr>
          <p:cNvPr id="25"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tr-TR"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27"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tr-TR" sz="3200" b="0" strike="noStrike" spc="-1">
              <a:latin typeface="Arial"/>
            </a:endParaRPr>
          </a:p>
        </p:txBody>
      </p:sp>
      <p:sp>
        <p:nvSpPr>
          <p:cNvPr id="28"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tr-TR" sz="3200" b="0" strike="noStrike" spc="-1">
              <a:latin typeface="Arial"/>
            </a:endParaRPr>
          </a:p>
        </p:txBody>
      </p:sp>
      <p:sp>
        <p:nvSpPr>
          <p:cNvPr id="29"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tr-TR" sz="3200" b="0" strike="noStrike" spc="-1">
              <a:latin typeface="Arial"/>
            </a:endParaRPr>
          </a:p>
        </p:txBody>
      </p:sp>
      <p:sp>
        <p:nvSpPr>
          <p:cNvPr id="30"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tr-TR"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32" name="PlaceHolder 2"/>
          <p:cNvSpPr>
            <a:spLocks noGrp="1"/>
          </p:cNvSpPr>
          <p:nvPr>
            <p:ph/>
          </p:nvPr>
        </p:nvSpPr>
        <p:spPr>
          <a:xfrm>
            <a:off x="457200" y="1604520"/>
            <a:ext cx="2649600" cy="1896840"/>
          </a:xfrm>
          <a:prstGeom prst="rect">
            <a:avLst/>
          </a:prstGeom>
          <a:noFill/>
          <a:ln w="0">
            <a:noFill/>
          </a:ln>
        </p:spPr>
        <p:txBody>
          <a:bodyPr lIns="0" tIns="0" rIns="0" bIns="0" anchor="t">
            <a:normAutofit/>
          </a:bodyPr>
          <a:lstStyle/>
          <a:p>
            <a:endParaRPr lang="tr-TR" sz="3200" b="0" strike="noStrike" spc="-1">
              <a:latin typeface="Arial"/>
            </a:endParaRPr>
          </a:p>
        </p:txBody>
      </p:sp>
      <p:sp>
        <p:nvSpPr>
          <p:cNvPr id="33" name="PlaceHolder 3"/>
          <p:cNvSpPr>
            <a:spLocks noGrp="1"/>
          </p:cNvSpPr>
          <p:nvPr>
            <p:ph/>
          </p:nvPr>
        </p:nvSpPr>
        <p:spPr>
          <a:xfrm>
            <a:off x="3239640" y="1604520"/>
            <a:ext cx="2649600" cy="1896840"/>
          </a:xfrm>
          <a:prstGeom prst="rect">
            <a:avLst/>
          </a:prstGeom>
          <a:noFill/>
          <a:ln w="0">
            <a:noFill/>
          </a:ln>
        </p:spPr>
        <p:txBody>
          <a:bodyPr lIns="0" tIns="0" rIns="0" bIns="0" anchor="t">
            <a:normAutofit/>
          </a:bodyPr>
          <a:lstStyle/>
          <a:p>
            <a:endParaRPr lang="tr-TR" sz="3200" b="0" strike="noStrike" spc="-1">
              <a:latin typeface="Arial"/>
            </a:endParaRPr>
          </a:p>
        </p:txBody>
      </p:sp>
      <p:sp>
        <p:nvSpPr>
          <p:cNvPr id="34" name="PlaceHolder 4"/>
          <p:cNvSpPr>
            <a:spLocks noGrp="1"/>
          </p:cNvSpPr>
          <p:nvPr>
            <p:ph/>
          </p:nvPr>
        </p:nvSpPr>
        <p:spPr>
          <a:xfrm>
            <a:off x="6022080" y="1604520"/>
            <a:ext cx="2649600" cy="1896840"/>
          </a:xfrm>
          <a:prstGeom prst="rect">
            <a:avLst/>
          </a:prstGeom>
          <a:noFill/>
          <a:ln w="0">
            <a:noFill/>
          </a:ln>
        </p:spPr>
        <p:txBody>
          <a:bodyPr lIns="0" tIns="0" rIns="0" bIns="0" anchor="t">
            <a:normAutofit/>
          </a:bodyPr>
          <a:lstStyle/>
          <a:p>
            <a:endParaRPr lang="tr-TR" sz="3200" b="0" strike="noStrike" spc="-1">
              <a:latin typeface="Arial"/>
            </a:endParaRPr>
          </a:p>
        </p:txBody>
      </p:sp>
      <p:sp>
        <p:nvSpPr>
          <p:cNvPr id="35" name="PlaceHolder 5"/>
          <p:cNvSpPr>
            <a:spLocks noGrp="1"/>
          </p:cNvSpPr>
          <p:nvPr>
            <p:ph/>
          </p:nvPr>
        </p:nvSpPr>
        <p:spPr>
          <a:xfrm>
            <a:off x="457200" y="3682080"/>
            <a:ext cx="2649600" cy="1896840"/>
          </a:xfrm>
          <a:prstGeom prst="rect">
            <a:avLst/>
          </a:prstGeom>
          <a:noFill/>
          <a:ln w="0">
            <a:noFill/>
          </a:ln>
        </p:spPr>
        <p:txBody>
          <a:bodyPr lIns="0" tIns="0" rIns="0" bIns="0" anchor="t">
            <a:normAutofit/>
          </a:bodyPr>
          <a:lstStyle/>
          <a:p>
            <a:endParaRPr lang="tr-TR" sz="3200" b="0" strike="noStrike" spc="-1">
              <a:latin typeface="Arial"/>
            </a:endParaRPr>
          </a:p>
        </p:txBody>
      </p:sp>
      <p:sp>
        <p:nvSpPr>
          <p:cNvPr id="36" name="PlaceHolder 6"/>
          <p:cNvSpPr>
            <a:spLocks noGrp="1"/>
          </p:cNvSpPr>
          <p:nvPr>
            <p:ph/>
          </p:nvPr>
        </p:nvSpPr>
        <p:spPr>
          <a:xfrm>
            <a:off x="3239640" y="3682080"/>
            <a:ext cx="2649600" cy="1896840"/>
          </a:xfrm>
          <a:prstGeom prst="rect">
            <a:avLst/>
          </a:prstGeom>
          <a:noFill/>
          <a:ln w="0">
            <a:noFill/>
          </a:ln>
        </p:spPr>
        <p:txBody>
          <a:bodyPr lIns="0" tIns="0" rIns="0" bIns="0" anchor="t">
            <a:normAutofit/>
          </a:bodyPr>
          <a:lstStyle/>
          <a:p>
            <a:endParaRPr lang="tr-TR" sz="3200" b="0" strike="noStrike" spc="-1">
              <a:latin typeface="Arial"/>
            </a:endParaRPr>
          </a:p>
        </p:txBody>
      </p:sp>
      <p:sp>
        <p:nvSpPr>
          <p:cNvPr id="37" name="PlaceHolder 7"/>
          <p:cNvSpPr>
            <a:spLocks noGrp="1"/>
          </p:cNvSpPr>
          <p:nvPr>
            <p:ph/>
          </p:nvPr>
        </p:nvSpPr>
        <p:spPr>
          <a:xfrm>
            <a:off x="6022080" y="3682080"/>
            <a:ext cx="2649600" cy="1896840"/>
          </a:xfrm>
          <a:prstGeom prst="rect">
            <a:avLst/>
          </a:prstGeom>
          <a:noFill/>
          <a:ln w="0">
            <a:noFill/>
          </a:ln>
        </p:spPr>
        <p:txBody>
          <a:bodyPr lIns="0" tIns="0" rIns="0" bIns="0" anchor="t">
            <a:normAutofit/>
          </a:bodyPr>
          <a:lstStyle/>
          <a:p>
            <a:endParaRPr lang="tr-TR"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41"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algn="ctr"/>
            <a:endParaRPr lang="tr-TR"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43"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endParaRPr lang="tr-TR"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45"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46"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tr-TR"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endParaRPr lang="tr-TR"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457200" y="273600"/>
            <a:ext cx="8229240" cy="5307840"/>
          </a:xfrm>
          <a:prstGeom prst="rect">
            <a:avLst/>
          </a:prstGeom>
          <a:noFill/>
          <a:ln w="0">
            <a:noFill/>
          </a:ln>
        </p:spPr>
        <p:txBody>
          <a:bodyPr lIns="0" tIns="0" rIns="0" bIns="0" anchor="ctr">
            <a:noAutofit/>
          </a:bodyPr>
          <a:lstStyle/>
          <a:p>
            <a:pPr algn="ctr"/>
            <a:endParaRPr lang="tr-TR"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50"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tr-TR" sz="3200" b="0" strike="noStrike" spc="-1">
              <a:latin typeface="Arial"/>
            </a:endParaRPr>
          </a:p>
        </p:txBody>
      </p:sp>
      <p:sp>
        <p:nvSpPr>
          <p:cNvPr id="51"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52"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tr-TR"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3"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algn="ctr"/>
            <a:endParaRPr lang="tr-TR"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54"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55"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tr-TR" sz="3200" b="0" strike="noStrike" spc="-1">
              <a:latin typeface="Arial"/>
            </a:endParaRPr>
          </a:p>
        </p:txBody>
      </p:sp>
      <p:sp>
        <p:nvSpPr>
          <p:cNvPr id="56"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tr-TR"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58"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tr-TR" sz="3200" b="0" strike="noStrike" spc="-1">
              <a:latin typeface="Arial"/>
            </a:endParaRPr>
          </a:p>
        </p:txBody>
      </p:sp>
      <p:sp>
        <p:nvSpPr>
          <p:cNvPr id="59"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tr-TR" sz="3200" b="0" strike="noStrike" spc="-1">
              <a:latin typeface="Arial"/>
            </a:endParaRPr>
          </a:p>
        </p:txBody>
      </p:sp>
      <p:sp>
        <p:nvSpPr>
          <p:cNvPr id="60"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tr-TR"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62"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endParaRPr lang="tr-TR" sz="3200" b="0" strike="noStrike" spc="-1">
              <a:latin typeface="Arial"/>
            </a:endParaRPr>
          </a:p>
        </p:txBody>
      </p:sp>
      <p:sp>
        <p:nvSpPr>
          <p:cNvPr id="63"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tr-TR"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65"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tr-TR" sz="3200" b="0" strike="noStrike" spc="-1">
              <a:latin typeface="Arial"/>
            </a:endParaRPr>
          </a:p>
        </p:txBody>
      </p:sp>
      <p:sp>
        <p:nvSpPr>
          <p:cNvPr id="66"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tr-TR" sz="3200" b="0" strike="noStrike" spc="-1">
              <a:latin typeface="Arial"/>
            </a:endParaRPr>
          </a:p>
        </p:txBody>
      </p:sp>
      <p:sp>
        <p:nvSpPr>
          <p:cNvPr id="67"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tr-TR" sz="3200" b="0" strike="noStrike" spc="-1">
              <a:latin typeface="Arial"/>
            </a:endParaRPr>
          </a:p>
        </p:txBody>
      </p:sp>
      <p:sp>
        <p:nvSpPr>
          <p:cNvPr id="68"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tr-TR"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70" name="PlaceHolder 2"/>
          <p:cNvSpPr>
            <a:spLocks noGrp="1"/>
          </p:cNvSpPr>
          <p:nvPr>
            <p:ph/>
          </p:nvPr>
        </p:nvSpPr>
        <p:spPr>
          <a:xfrm>
            <a:off x="457200" y="1604520"/>
            <a:ext cx="2649600" cy="1896840"/>
          </a:xfrm>
          <a:prstGeom prst="rect">
            <a:avLst/>
          </a:prstGeom>
          <a:noFill/>
          <a:ln w="0">
            <a:noFill/>
          </a:ln>
        </p:spPr>
        <p:txBody>
          <a:bodyPr lIns="0" tIns="0" rIns="0" bIns="0" anchor="t">
            <a:normAutofit/>
          </a:bodyPr>
          <a:lstStyle/>
          <a:p>
            <a:endParaRPr lang="tr-TR" sz="3200" b="0" strike="noStrike" spc="-1">
              <a:latin typeface="Arial"/>
            </a:endParaRPr>
          </a:p>
        </p:txBody>
      </p:sp>
      <p:sp>
        <p:nvSpPr>
          <p:cNvPr id="71" name="PlaceHolder 3"/>
          <p:cNvSpPr>
            <a:spLocks noGrp="1"/>
          </p:cNvSpPr>
          <p:nvPr>
            <p:ph/>
          </p:nvPr>
        </p:nvSpPr>
        <p:spPr>
          <a:xfrm>
            <a:off x="3239640" y="1604520"/>
            <a:ext cx="2649600" cy="1896840"/>
          </a:xfrm>
          <a:prstGeom prst="rect">
            <a:avLst/>
          </a:prstGeom>
          <a:noFill/>
          <a:ln w="0">
            <a:noFill/>
          </a:ln>
        </p:spPr>
        <p:txBody>
          <a:bodyPr lIns="0" tIns="0" rIns="0" bIns="0" anchor="t">
            <a:normAutofit/>
          </a:bodyPr>
          <a:lstStyle/>
          <a:p>
            <a:endParaRPr lang="tr-TR" sz="3200" b="0" strike="noStrike" spc="-1">
              <a:latin typeface="Arial"/>
            </a:endParaRPr>
          </a:p>
        </p:txBody>
      </p:sp>
      <p:sp>
        <p:nvSpPr>
          <p:cNvPr id="72" name="PlaceHolder 4"/>
          <p:cNvSpPr>
            <a:spLocks noGrp="1"/>
          </p:cNvSpPr>
          <p:nvPr>
            <p:ph/>
          </p:nvPr>
        </p:nvSpPr>
        <p:spPr>
          <a:xfrm>
            <a:off x="6022080" y="1604520"/>
            <a:ext cx="2649600" cy="1896840"/>
          </a:xfrm>
          <a:prstGeom prst="rect">
            <a:avLst/>
          </a:prstGeom>
          <a:noFill/>
          <a:ln w="0">
            <a:noFill/>
          </a:ln>
        </p:spPr>
        <p:txBody>
          <a:bodyPr lIns="0" tIns="0" rIns="0" bIns="0" anchor="t">
            <a:normAutofit/>
          </a:bodyPr>
          <a:lstStyle/>
          <a:p>
            <a:endParaRPr lang="tr-TR" sz="3200" b="0" strike="noStrike" spc="-1">
              <a:latin typeface="Arial"/>
            </a:endParaRPr>
          </a:p>
        </p:txBody>
      </p:sp>
      <p:sp>
        <p:nvSpPr>
          <p:cNvPr id="73" name="PlaceHolder 5"/>
          <p:cNvSpPr>
            <a:spLocks noGrp="1"/>
          </p:cNvSpPr>
          <p:nvPr>
            <p:ph/>
          </p:nvPr>
        </p:nvSpPr>
        <p:spPr>
          <a:xfrm>
            <a:off x="457200" y="3682080"/>
            <a:ext cx="2649600" cy="1896840"/>
          </a:xfrm>
          <a:prstGeom prst="rect">
            <a:avLst/>
          </a:prstGeom>
          <a:noFill/>
          <a:ln w="0">
            <a:noFill/>
          </a:ln>
        </p:spPr>
        <p:txBody>
          <a:bodyPr lIns="0" tIns="0" rIns="0" bIns="0" anchor="t">
            <a:normAutofit/>
          </a:bodyPr>
          <a:lstStyle/>
          <a:p>
            <a:endParaRPr lang="tr-TR" sz="3200" b="0" strike="noStrike" spc="-1">
              <a:latin typeface="Arial"/>
            </a:endParaRPr>
          </a:p>
        </p:txBody>
      </p:sp>
      <p:sp>
        <p:nvSpPr>
          <p:cNvPr id="74" name="PlaceHolder 6"/>
          <p:cNvSpPr>
            <a:spLocks noGrp="1"/>
          </p:cNvSpPr>
          <p:nvPr>
            <p:ph/>
          </p:nvPr>
        </p:nvSpPr>
        <p:spPr>
          <a:xfrm>
            <a:off x="3239640" y="3682080"/>
            <a:ext cx="2649600" cy="1896840"/>
          </a:xfrm>
          <a:prstGeom prst="rect">
            <a:avLst/>
          </a:prstGeom>
          <a:noFill/>
          <a:ln w="0">
            <a:noFill/>
          </a:ln>
        </p:spPr>
        <p:txBody>
          <a:bodyPr lIns="0" tIns="0" rIns="0" bIns="0" anchor="t">
            <a:normAutofit/>
          </a:bodyPr>
          <a:lstStyle/>
          <a:p>
            <a:endParaRPr lang="tr-TR" sz="3200" b="0" strike="noStrike" spc="-1">
              <a:latin typeface="Arial"/>
            </a:endParaRPr>
          </a:p>
        </p:txBody>
      </p:sp>
      <p:sp>
        <p:nvSpPr>
          <p:cNvPr id="75" name="PlaceHolder 7"/>
          <p:cNvSpPr>
            <a:spLocks noGrp="1"/>
          </p:cNvSpPr>
          <p:nvPr>
            <p:ph/>
          </p:nvPr>
        </p:nvSpPr>
        <p:spPr>
          <a:xfrm>
            <a:off x="6022080" y="3682080"/>
            <a:ext cx="2649600" cy="1896840"/>
          </a:xfrm>
          <a:prstGeom prst="rect">
            <a:avLst/>
          </a:prstGeom>
          <a:noFill/>
          <a:ln w="0">
            <a:noFill/>
          </a:ln>
        </p:spPr>
        <p:txBody>
          <a:bodyPr lIns="0" tIns="0" rIns="0" bIns="0" anchor="t">
            <a:normAutofit/>
          </a:bodyPr>
          <a:lstStyle/>
          <a:p>
            <a:endParaRPr lang="tr-TR"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8"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79"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algn="ctr"/>
            <a:endParaRPr lang="tr-TR"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81"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endParaRPr lang="tr-TR"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83"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84"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tr-TR"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5"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endParaRPr lang="tr-TR" sz="44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5"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endParaRPr lang="tr-TR"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6" name="PlaceHolder 1"/>
          <p:cNvSpPr>
            <a:spLocks noGrp="1"/>
          </p:cNvSpPr>
          <p:nvPr>
            <p:ph type="subTitle"/>
          </p:nvPr>
        </p:nvSpPr>
        <p:spPr>
          <a:xfrm>
            <a:off x="457200" y="273600"/>
            <a:ext cx="8229240" cy="5307840"/>
          </a:xfrm>
          <a:prstGeom prst="rect">
            <a:avLst/>
          </a:prstGeom>
          <a:noFill/>
          <a:ln w="0">
            <a:noFill/>
          </a:ln>
        </p:spPr>
        <p:txBody>
          <a:bodyPr lIns="0" tIns="0" rIns="0" bIns="0" anchor="ctr">
            <a:noAutofit/>
          </a:bodyPr>
          <a:lstStyle/>
          <a:p>
            <a:pPr algn="ctr"/>
            <a:endParaRPr lang="tr-TR"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88"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tr-TR" sz="3200" b="0" strike="noStrike" spc="-1">
              <a:latin typeface="Arial"/>
            </a:endParaRPr>
          </a:p>
        </p:txBody>
      </p:sp>
      <p:sp>
        <p:nvSpPr>
          <p:cNvPr id="89"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90"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tr-TR"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92"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93"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tr-TR" sz="3200" b="0" strike="noStrike" spc="-1">
              <a:latin typeface="Arial"/>
            </a:endParaRPr>
          </a:p>
        </p:txBody>
      </p:sp>
      <p:sp>
        <p:nvSpPr>
          <p:cNvPr id="94"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tr-TR"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96"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tr-TR" sz="3200" b="0" strike="noStrike" spc="-1">
              <a:latin typeface="Arial"/>
            </a:endParaRPr>
          </a:p>
        </p:txBody>
      </p:sp>
      <p:sp>
        <p:nvSpPr>
          <p:cNvPr id="97"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tr-TR" sz="3200" b="0" strike="noStrike" spc="-1">
              <a:latin typeface="Arial"/>
            </a:endParaRPr>
          </a:p>
        </p:txBody>
      </p:sp>
      <p:sp>
        <p:nvSpPr>
          <p:cNvPr id="98"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tr-TR"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100"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endParaRPr lang="tr-TR" sz="3200" b="0" strike="noStrike" spc="-1">
              <a:latin typeface="Arial"/>
            </a:endParaRPr>
          </a:p>
        </p:txBody>
      </p:sp>
      <p:sp>
        <p:nvSpPr>
          <p:cNvPr id="101"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tr-TR"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103"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tr-TR" sz="3200" b="0" strike="noStrike" spc="-1">
              <a:latin typeface="Arial"/>
            </a:endParaRPr>
          </a:p>
        </p:txBody>
      </p:sp>
      <p:sp>
        <p:nvSpPr>
          <p:cNvPr id="104"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tr-TR" sz="3200" b="0" strike="noStrike" spc="-1">
              <a:latin typeface="Arial"/>
            </a:endParaRPr>
          </a:p>
        </p:txBody>
      </p:sp>
      <p:sp>
        <p:nvSpPr>
          <p:cNvPr id="105"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tr-TR" sz="3200" b="0" strike="noStrike" spc="-1">
              <a:latin typeface="Arial"/>
            </a:endParaRPr>
          </a:p>
        </p:txBody>
      </p:sp>
      <p:sp>
        <p:nvSpPr>
          <p:cNvPr id="106"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tr-TR"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108" name="PlaceHolder 2"/>
          <p:cNvSpPr>
            <a:spLocks noGrp="1"/>
          </p:cNvSpPr>
          <p:nvPr>
            <p:ph/>
          </p:nvPr>
        </p:nvSpPr>
        <p:spPr>
          <a:xfrm>
            <a:off x="457200" y="1604520"/>
            <a:ext cx="2649600" cy="1896840"/>
          </a:xfrm>
          <a:prstGeom prst="rect">
            <a:avLst/>
          </a:prstGeom>
          <a:noFill/>
          <a:ln w="0">
            <a:noFill/>
          </a:ln>
        </p:spPr>
        <p:txBody>
          <a:bodyPr lIns="0" tIns="0" rIns="0" bIns="0" anchor="t">
            <a:normAutofit/>
          </a:bodyPr>
          <a:lstStyle/>
          <a:p>
            <a:endParaRPr lang="tr-TR" sz="3200" b="0" strike="noStrike" spc="-1">
              <a:latin typeface="Arial"/>
            </a:endParaRPr>
          </a:p>
        </p:txBody>
      </p:sp>
      <p:sp>
        <p:nvSpPr>
          <p:cNvPr id="109" name="PlaceHolder 3"/>
          <p:cNvSpPr>
            <a:spLocks noGrp="1"/>
          </p:cNvSpPr>
          <p:nvPr>
            <p:ph/>
          </p:nvPr>
        </p:nvSpPr>
        <p:spPr>
          <a:xfrm>
            <a:off x="3239640" y="1604520"/>
            <a:ext cx="2649600" cy="1896840"/>
          </a:xfrm>
          <a:prstGeom prst="rect">
            <a:avLst/>
          </a:prstGeom>
          <a:noFill/>
          <a:ln w="0">
            <a:noFill/>
          </a:ln>
        </p:spPr>
        <p:txBody>
          <a:bodyPr lIns="0" tIns="0" rIns="0" bIns="0" anchor="t">
            <a:normAutofit/>
          </a:bodyPr>
          <a:lstStyle/>
          <a:p>
            <a:endParaRPr lang="tr-TR" sz="3200" b="0" strike="noStrike" spc="-1">
              <a:latin typeface="Arial"/>
            </a:endParaRPr>
          </a:p>
        </p:txBody>
      </p:sp>
      <p:sp>
        <p:nvSpPr>
          <p:cNvPr id="110" name="PlaceHolder 4"/>
          <p:cNvSpPr>
            <a:spLocks noGrp="1"/>
          </p:cNvSpPr>
          <p:nvPr>
            <p:ph/>
          </p:nvPr>
        </p:nvSpPr>
        <p:spPr>
          <a:xfrm>
            <a:off x="6022080" y="1604520"/>
            <a:ext cx="2649600" cy="1896840"/>
          </a:xfrm>
          <a:prstGeom prst="rect">
            <a:avLst/>
          </a:prstGeom>
          <a:noFill/>
          <a:ln w="0">
            <a:noFill/>
          </a:ln>
        </p:spPr>
        <p:txBody>
          <a:bodyPr lIns="0" tIns="0" rIns="0" bIns="0" anchor="t">
            <a:normAutofit/>
          </a:bodyPr>
          <a:lstStyle/>
          <a:p>
            <a:endParaRPr lang="tr-TR" sz="3200" b="0" strike="noStrike" spc="-1">
              <a:latin typeface="Arial"/>
            </a:endParaRPr>
          </a:p>
        </p:txBody>
      </p:sp>
      <p:sp>
        <p:nvSpPr>
          <p:cNvPr id="111" name="PlaceHolder 5"/>
          <p:cNvSpPr>
            <a:spLocks noGrp="1"/>
          </p:cNvSpPr>
          <p:nvPr>
            <p:ph/>
          </p:nvPr>
        </p:nvSpPr>
        <p:spPr>
          <a:xfrm>
            <a:off x="457200" y="3682080"/>
            <a:ext cx="2649600" cy="1896840"/>
          </a:xfrm>
          <a:prstGeom prst="rect">
            <a:avLst/>
          </a:prstGeom>
          <a:noFill/>
          <a:ln w="0">
            <a:noFill/>
          </a:ln>
        </p:spPr>
        <p:txBody>
          <a:bodyPr lIns="0" tIns="0" rIns="0" bIns="0" anchor="t">
            <a:normAutofit/>
          </a:bodyPr>
          <a:lstStyle/>
          <a:p>
            <a:endParaRPr lang="tr-TR" sz="3200" b="0" strike="noStrike" spc="-1">
              <a:latin typeface="Arial"/>
            </a:endParaRPr>
          </a:p>
        </p:txBody>
      </p:sp>
      <p:sp>
        <p:nvSpPr>
          <p:cNvPr id="112" name="PlaceHolder 6"/>
          <p:cNvSpPr>
            <a:spLocks noGrp="1"/>
          </p:cNvSpPr>
          <p:nvPr>
            <p:ph/>
          </p:nvPr>
        </p:nvSpPr>
        <p:spPr>
          <a:xfrm>
            <a:off x="3239640" y="3682080"/>
            <a:ext cx="2649600" cy="1896840"/>
          </a:xfrm>
          <a:prstGeom prst="rect">
            <a:avLst/>
          </a:prstGeom>
          <a:noFill/>
          <a:ln w="0">
            <a:noFill/>
          </a:ln>
        </p:spPr>
        <p:txBody>
          <a:bodyPr lIns="0" tIns="0" rIns="0" bIns="0" anchor="t">
            <a:normAutofit/>
          </a:bodyPr>
          <a:lstStyle/>
          <a:p>
            <a:endParaRPr lang="tr-TR" sz="3200" b="0" strike="noStrike" spc="-1">
              <a:latin typeface="Arial"/>
            </a:endParaRPr>
          </a:p>
        </p:txBody>
      </p:sp>
      <p:sp>
        <p:nvSpPr>
          <p:cNvPr id="113" name="PlaceHolder 7"/>
          <p:cNvSpPr>
            <a:spLocks noGrp="1"/>
          </p:cNvSpPr>
          <p:nvPr>
            <p:ph/>
          </p:nvPr>
        </p:nvSpPr>
        <p:spPr>
          <a:xfrm>
            <a:off x="6022080" y="3682080"/>
            <a:ext cx="2649600" cy="1896840"/>
          </a:xfrm>
          <a:prstGeom prst="rect">
            <a:avLst/>
          </a:prstGeom>
          <a:noFill/>
          <a:ln w="0">
            <a:noFill/>
          </a:ln>
        </p:spPr>
        <p:txBody>
          <a:bodyPr lIns="0" tIns="0" rIns="0" bIns="0" anchor="t">
            <a:normAutofit/>
          </a:bodyPr>
          <a:lstStyle/>
          <a:p>
            <a:endParaRPr lang="tr-TR" sz="3200" b="0" strike="noStrike" spc="-1">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6"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117"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algn="ctr"/>
            <a:endParaRPr lang="tr-TR"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119"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endParaRPr lang="tr-TR"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7"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8"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tr-TR" sz="3200" b="0" strike="noStrike" spc="-1">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121"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122"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tr-TR" sz="3200" b="0" strike="noStrike" spc="-1">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3"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endParaRPr lang="tr-TR" sz="4400" b="0" strike="noStrike" spc="-1">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4" name="PlaceHolder 1"/>
          <p:cNvSpPr>
            <a:spLocks noGrp="1"/>
          </p:cNvSpPr>
          <p:nvPr>
            <p:ph type="subTitle"/>
          </p:nvPr>
        </p:nvSpPr>
        <p:spPr>
          <a:xfrm>
            <a:off x="457200" y="273600"/>
            <a:ext cx="8229240" cy="5307840"/>
          </a:xfrm>
          <a:prstGeom prst="rect">
            <a:avLst/>
          </a:prstGeom>
          <a:noFill/>
          <a:ln w="0">
            <a:noFill/>
          </a:ln>
        </p:spPr>
        <p:txBody>
          <a:bodyPr lIns="0" tIns="0" rIns="0" bIns="0" anchor="ctr">
            <a:noAutofit/>
          </a:bodyPr>
          <a:lstStyle/>
          <a:p>
            <a:pPr algn="ctr"/>
            <a:endParaRPr lang="tr-TR"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126"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tr-TR" sz="3200" b="0" strike="noStrike" spc="-1">
              <a:latin typeface="Arial"/>
            </a:endParaRPr>
          </a:p>
        </p:txBody>
      </p:sp>
      <p:sp>
        <p:nvSpPr>
          <p:cNvPr id="127"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128"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tr-TR" sz="3200" b="0" strike="noStrike" spc="-1">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130"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131"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tr-TR" sz="3200" b="0" strike="noStrike" spc="-1">
              <a:latin typeface="Arial"/>
            </a:endParaRPr>
          </a:p>
        </p:txBody>
      </p:sp>
      <p:sp>
        <p:nvSpPr>
          <p:cNvPr id="132"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tr-TR" sz="3200" b="0" strike="noStrike" spc="-1">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134"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tr-TR" sz="3200" b="0" strike="noStrike" spc="-1">
              <a:latin typeface="Arial"/>
            </a:endParaRPr>
          </a:p>
        </p:txBody>
      </p:sp>
      <p:sp>
        <p:nvSpPr>
          <p:cNvPr id="135"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tr-TR" sz="3200" b="0" strike="noStrike" spc="-1">
              <a:latin typeface="Arial"/>
            </a:endParaRPr>
          </a:p>
        </p:txBody>
      </p:sp>
      <p:sp>
        <p:nvSpPr>
          <p:cNvPr id="136"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tr-TR" sz="3200" b="0" strike="noStrike" spc="-1">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138"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endParaRPr lang="tr-TR" sz="3200" b="0" strike="noStrike" spc="-1">
              <a:latin typeface="Arial"/>
            </a:endParaRPr>
          </a:p>
        </p:txBody>
      </p:sp>
      <p:sp>
        <p:nvSpPr>
          <p:cNvPr id="139"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tr-TR" sz="3200" b="0" strike="noStrike" spc="-1">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141"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tr-TR" sz="3200" b="0" strike="noStrike" spc="-1">
              <a:latin typeface="Arial"/>
            </a:endParaRPr>
          </a:p>
        </p:txBody>
      </p:sp>
      <p:sp>
        <p:nvSpPr>
          <p:cNvPr id="142"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tr-TR" sz="3200" b="0" strike="noStrike" spc="-1">
              <a:latin typeface="Arial"/>
            </a:endParaRPr>
          </a:p>
        </p:txBody>
      </p:sp>
      <p:sp>
        <p:nvSpPr>
          <p:cNvPr id="143"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tr-TR" sz="3200" b="0" strike="noStrike" spc="-1">
              <a:latin typeface="Arial"/>
            </a:endParaRPr>
          </a:p>
        </p:txBody>
      </p:sp>
      <p:sp>
        <p:nvSpPr>
          <p:cNvPr id="144"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tr-TR" sz="3200" b="0" strike="noStrike" spc="-1">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146" name="PlaceHolder 2"/>
          <p:cNvSpPr>
            <a:spLocks noGrp="1"/>
          </p:cNvSpPr>
          <p:nvPr>
            <p:ph/>
          </p:nvPr>
        </p:nvSpPr>
        <p:spPr>
          <a:xfrm>
            <a:off x="457200" y="1604520"/>
            <a:ext cx="2649600" cy="1896840"/>
          </a:xfrm>
          <a:prstGeom prst="rect">
            <a:avLst/>
          </a:prstGeom>
          <a:noFill/>
          <a:ln w="0">
            <a:noFill/>
          </a:ln>
        </p:spPr>
        <p:txBody>
          <a:bodyPr lIns="0" tIns="0" rIns="0" bIns="0" anchor="t">
            <a:normAutofit/>
          </a:bodyPr>
          <a:lstStyle/>
          <a:p>
            <a:endParaRPr lang="tr-TR" sz="3200" b="0" strike="noStrike" spc="-1">
              <a:latin typeface="Arial"/>
            </a:endParaRPr>
          </a:p>
        </p:txBody>
      </p:sp>
      <p:sp>
        <p:nvSpPr>
          <p:cNvPr id="147" name="PlaceHolder 3"/>
          <p:cNvSpPr>
            <a:spLocks noGrp="1"/>
          </p:cNvSpPr>
          <p:nvPr>
            <p:ph/>
          </p:nvPr>
        </p:nvSpPr>
        <p:spPr>
          <a:xfrm>
            <a:off x="3239640" y="1604520"/>
            <a:ext cx="2649600" cy="1896840"/>
          </a:xfrm>
          <a:prstGeom prst="rect">
            <a:avLst/>
          </a:prstGeom>
          <a:noFill/>
          <a:ln w="0">
            <a:noFill/>
          </a:ln>
        </p:spPr>
        <p:txBody>
          <a:bodyPr lIns="0" tIns="0" rIns="0" bIns="0" anchor="t">
            <a:normAutofit/>
          </a:bodyPr>
          <a:lstStyle/>
          <a:p>
            <a:endParaRPr lang="tr-TR" sz="3200" b="0" strike="noStrike" spc="-1">
              <a:latin typeface="Arial"/>
            </a:endParaRPr>
          </a:p>
        </p:txBody>
      </p:sp>
      <p:sp>
        <p:nvSpPr>
          <p:cNvPr id="148" name="PlaceHolder 4"/>
          <p:cNvSpPr>
            <a:spLocks noGrp="1"/>
          </p:cNvSpPr>
          <p:nvPr>
            <p:ph/>
          </p:nvPr>
        </p:nvSpPr>
        <p:spPr>
          <a:xfrm>
            <a:off x="6022080" y="1604520"/>
            <a:ext cx="2649600" cy="1896840"/>
          </a:xfrm>
          <a:prstGeom prst="rect">
            <a:avLst/>
          </a:prstGeom>
          <a:noFill/>
          <a:ln w="0">
            <a:noFill/>
          </a:ln>
        </p:spPr>
        <p:txBody>
          <a:bodyPr lIns="0" tIns="0" rIns="0" bIns="0" anchor="t">
            <a:normAutofit/>
          </a:bodyPr>
          <a:lstStyle/>
          <a:p>
            <a:endParaRPr lang="tr-TR" sz="3200" b="0" strike="noStrike" spc="-1">
              <a:latin typeface="Arial"/>
            </a:endParaRPr>
          </a:p>
        </p:txBody>
      </p:sp>
      <p:sp>
        <p:nvSpPr>
          <p:cNvPr id="149" name="PlaceHolder 5"/>
          <p:cNvSpPr>
            <a:spLocks noGrp="1"/>
          </p:cNvSpPr>
          <p:nvPr>
            <p:ph/>
          </p:nvPr>
        </p:nvSpPr>
        <p:spPr>
          <a:xfrm>
            <a:off x="457200" y="3682080"/>
            <a:ext cx="2649600" cy="1896840"/>
          </a:xfrm>
          <a:prstGeom prst="rect">
            <a:avLst/>
          </a:prstGeom>
          <a:noFill/>
          <a:ln w="0">
            <a:noFill/>
          </a:ln>
        </p:spPr>
        <p:txBody>
          <a:bodyPr lIns="0" tIns="0" rIns="0" bIns="0" anchor="t">
            <a:normAutofit/>
          </a:bodyPr>
          <a:lstStyle/>
          <a:p>
            <a:endParaRPr lang="tr-TR" sz="3200" b="0" strike="noStrike" spc="-1">
              <a:latin typeface="Arial"/>
            </a:endParaRPr>
          </a:p>
        </p:txBody>
      </p:sp>
      <p:sp>
        <p:nvSpPr>
          <p:cNvPr id="150" name="PlaceHolder 6"/>
          <p:cNvSpPr>
            <a:spLocks noGrp="1"/>
          </p:cNvSpPr>
          <p:nvPr>
            <p:ph/>
          </p:nvPr>
        </p:nvSpPr>
        <p:spPr>
          <a:xfrm>
            <a:off x="3239640" y="3682080"/>
            <a:ext cx="2649600" cy="1896840"/>
          </a:xfrm>
          <a:prstGeom prst="rect">
            <a:avLst/>
          </a:prstGeom>
          <a:noFill/>
          <a:ln w="0">
            <a:noFill/>
          </a:ln>
        </p:spPr>
        <p:txBody>
          <a:bodyPr lIns="0" tIns="0" rIns="0" bIns="0" anchor="t">
            <a:normAutofit/>
          </a:bodyPr>
          <a:lstStyle/>
          <a:p>
            <a:endParaRPr lang="tr-TR" sz="3200" b="0" strike="noStrike" spc="-1">
              <a:latin typeface="Arial"/>
            </a:endParaRPr>
          </a:p>
        </p:txBody>
      </p:sp>
      <p:sp>
        <p:nvSpPr>
          <p:cNvPr id="151" name="PlaceHolder 7"/>
          <p:cNvSpPr>
            <a:spLocks noGrp="1"/>
          </p:cNvSpPr>
          <p:nvPr>
            <p:ph/>
          </p:nvPr>
        </p:nvSpPr>
        <p:spPr>
          <a:xfrm>
            <a:off x="6022080" y="3682080"/>
            <a:ext cx="2649600" cy="1896840"/>
          </a:xfrm>
          <a:prstGeom prst="rect">
            <a:avLst/>
          </a:prstGeom>
          <a:noFill/>
          <a:ln w="0">
            <a:noFill/>
          </a:ln>
        </p:spPr>
        <p:txBody>
          <a:bodyPr lIns="0" tIns="0" rIns="0" bIns="0" anchor="t">
            <a:normAutofit/>
          </a:bodyPr>
          <a:lstStyle/>
          <a:p>
            <a:endParaRPr lang="tr-TR"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endParaRPr lang="tr-TR"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a:noFill/>
          <a:ln w="0">
            <a:noFill/>
          </a:ln>
        </p:spPr>
        <p:txBody>
          <a:bodyPr lIns="0" tIns="0" rIns="0" bIns="0" anchor="ctr">
            <a:noAutofit/>
          </a:bodyPr>
          <a:lstStyle/>
          <a:p>
            <a:pPr algn="ctr"/>
            <a:endParaRPr lang="tr-TR"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12"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tr-TR" sz="3200" b="0" strike="noStrike" spc="-1">
              <a:latin typeface="Arial"/>
            </a:endParaRPr>
          </a:p>
        </p:txBody>
      </p:sp>
      <p:sp>
        <p:nvSpPr>
          <p:cNvPr id="13"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14"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tr-TR"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16"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17"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tr-TR" sz="3200" b="0" strike="noStrike" spc="-1">
              <a:latin typeface="Arial"/>
            </a:endParaRPr>
          </a:p>
        </p:txBody>
      </p:sp>
      <p:sp>
        <p:nvSpPr>
          <p:cNvPr id="18"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tr-TR"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20"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tr-TR" sz="3200" b="0" strike="noStrike" spc="-1">
              <a:latin typeface="Arial"/>
            </a:endParaRPr>
          </a:p>
        </p:txBody>
      </p:sp>
      <p:sp>
        <p:nvSpPr>
          <p:cNvPr id="21"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tr-TR" sz="3200" b="0" strike="noStrike" spc="-1">
              <a:latin typeface="Arial"/>
            </a:endParaRPr>
          </a:p>
        </p:txBody>
      </p:sp>
      <p:sp>
        <p:nvSpPr>
          <p:cNvPr id="22"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tr-TR"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 /><Relationship Id="rId13" Type="http://schemas.openxmlformats.org/officeDocument/2006/relationships/theme" Target="../theme/theme2.xml" /><Relationship Id="rId3" Type="http://schemas.openxmlformats.org/officeDocument/2006/relationships/slideLayout" Target="../slideLayouts/slideLayout15.xml" /><Relationship Id="rId7" Type="http://schemas.openxmlformats.org/officeDocument/2006/relationships/slideLayout" Target="../slideLayouts/slideLayout19.xml" /><Relationship Id="rId12" Type="http://schemas.openxmlformats.org/officeDocument/2006/relationships/slideLayout" Target="../slideLayouts/slideLayout24.xml" /><Relationship Id="rId2" Type="http://schemas.openxmlformats.org/officeDocument/2006/relationships/slideLayout" Target="../slideLayouts/slideLayout14.xml" /><Relationship Id="rId1" Type="http://schemas.openxmlformats.org/officeDocument/2006/relationships/slideLayout" Target="../slideLayouts/slideLayout13.xml" /><Relationship Id="rId6" Type="http://schemas.openxmlformats.org/officeDocument/2006/relationships/slideLayout" Target="../slideLayouts/slideLayout18.xml" /><Relationship Id="rId11" Type="http://schemas.openxmlformats.org/officeDocument/2006/relationships/slideLayout" Target="../slideLayouts/slideLayout23.xml" /><Relationship Id="rId5" Type="http://schemas.openxmlformats.org/officeDocument/2006/relationships/slideLayout" Target="../slideLayouts/slideLayout17.xml" /><Relationship Id="rId10" Type="http://schemas.openxmlformats.org/officeDocument/2006/relationships/slideLayout" Target="../slideLayouts/slideLayout22.xml" /><Relationship Id="rId4" Type="http://schemas.openxmlformats.org/officeDocument/2006/relationships/slideLayout" Target="../slideLayouts/slideLayout16.xml" /><Relationship Id="rId9" Type="http://schemas.openxmlformats.org/officeDocument/2006/relationships/slideLayout" Target="../slideLayouts/slideLayout21.xml" /></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 /><Relationship Id="rId13" Type="http://schemas.openxmlformats.org/officeDocument/2006/relationships/theme" Target="../theme/theme3.xml" /><Relationship Id="rId3" Type="http://schemas.openxmlformats.org/officeDocument/2006/relationships/slideLayout" Target="../slideLayouts/slideLayout27.xml" /><Relationship Id="rId7" Type="http://schemas.openxmlformats.org/officeDocument/2006/relationships/slideLayout" Target="../slideLayouts/slideLayout31.xml" /><Relationship Id="rId12" Type="http://schemas.openxmlformats.org/officeDocument/2006/relationships/slideLayout" Target="../slideLayouts/slideLayout36.xml" /><Relationship Id="rId2" Type="http://schemas.openxmlformats.org/officeDocument/2006/relationships/slideLayout" Target="../slideLayouts/slideLayout26.xml" /><Relationship Id="rId1" Type="http://schemas.openxmlformats.org/officeDocument/2006/relationships/slideLayout" Target="../slideLayouts/slideLayout25.xml" /><Relationship Id="rId6" Type="http://schemas.openxmlformats.org/officeDocument/2006/relationships/slideLayout" Target="../slideLayouts/slideLayout30.xml" /><Relationship Id="rId11" Type="http://schemas.openxmlformats.org/officeDocument/2006/relationships/slideLayout" Target="../slideLayouts/slideLayout35.xml" /><Relationship Id="rId5" Type="http://schemas.openxmlformats.org/officeDocument/2006/relationships/slideLayout" Target="../slideLayouts/slideLayout29.xml" /><Relationship Id="rId10" Type="http://schemas.openxmlformats.org/officeDocument/2006/relationships/slideLayout" Target="../slideLayouts/slideLayout34.xml" /><Relationship Id="rId4" Type="http://schemas.openxmlformats.org/officeDocument/2006/relationships/slideLayout" Target="../slideLayouts/slideLayout28.xml" /><Relationship Id="rId9" Type="http://schemas.openxmlformats.org/officeDocument/2006/relationships/slideLayout" Target="../slideLayouts/slideLayout33.xml" /></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 /><Relationship Id="rId13" Type="http://schemas.openxmlformats.org/officeDocument/2006/relationships/theme" Target="../theme/theme4.xml" /><Relationship Id="rId3" Type="http://schemas.openxmlformats.org/officeDocument/2006/relationships/slideLayout" Target="../slideLayouts/slideLayout39.xml" /><Relationship Id="rId7" Type="http://schemas.openxmlformats.org/officeDocument/2006/relationships/slideLayout" Target="../slideLayouts/slideLayout43.xml" /><Relationship Id="rId12" Type="http://schemas.openxmlformats.org/officeDocument/2006/relationships/slideLayout" Target="../slideLayouts/slideLayout48.xml" /><Relationship Id="rId2" Type="http://schemas.openxmlformats.org/officeDocument/2006/relationships/slideLayout" Target="../slideLayouts/slideLayout38.xml" /><Relationship Id="rId1" Type="http://schemas.openxmlformats.org/officeDocument/2006/relationships/slideLayout" Target="../slideLayouts/slideLayout37.xml" /><Relationship Id="rId6" Type="http://schemas.openxmlformats.org/officeDocument/2006/relationships/slideLayout" Target="../slideLayouts/slideLayout42.xml" /><Relationship Id="rId11" Type="http://schemas.openxmlformats.org/officeDocument/2006/relationships/slideLayout" Target="../slideLayouts/slideLayout47.xml" /><Relationship Id="rId5" Type="http://schemas.openxmlformats.org/officeDocument/2006/relationships/slideLayout" Target="../slideLayouts/slideLayout41.xml" /><Relationship Id="rId10" Type="http://schemas.openxmlformats.org/officeDocument/2006/relationships/slideLayout" Target="../slideLayouts/slideLayout46.xml" /><Relationship Id="rId4" Type="http://schemas.openxmlformats.org/officeDocument/2006/relationships/slideLayout" Target="../slideLayouts/slideLayout40.xml" /><Relationship Id="rId9" Type="http://schemas.openxmlformats.org/officeDocument/2006/relationships/slideLayout" Target="../slideLayouts/slideLayout45.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r>
              <a:rPr lang="tr-TR" sz="4400" b="0" strike="noStrike" spc="-1">
                <a:latin typeface="Arial"/>
              </a:rPr>
              <a:t>Ana başlık metnini düzenlemek için tıklayın</a:t>
            </a:r>
          </a:p>
        </p:txBody>
      </p:sp>
      <p:sp>
        <p:nvSpPr>
          <p:cNvPr id="3" name="PlaceHolder 2"/>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tr-TR" sz="3200" b="0" strike="noStrike" spc="-1">
                <a:latin typeface="Arial"/>
              </a:rPr>
              <a:t>Anahat metninin biçimini düzenlemek için tıklayın</a:t>
            </a:r>
          </a:p>
          <a:p>
            <a:pPr marL="864000" lvl="1" indent="-324000">
              <a:spcBef>
                <a:spcPts val="1134"/>
              </a:spcBef>
              <a:buClr>
                <a:srgbClr val="000000"/>
              </a:buClr>
              <a:buSzPct val="75000"/>
              <a:buFont typeface="Symbol" charset="2"/>
              <a:buChar char=""/>
            </a:pPr>
            <a:r>
              <a:rPr lang="tr-TR" sz="2800" b="0" strike="noStrike" spc="-1">
                <a:latin typeface="Arial"/>
              </a:rPr>
              <a:t>İkinci Anahat Düzeyi</a:t>
            </a:r>
          </a:p>
          <a:p>
            <a:pPr marL="1296000" lvl="2" indent="-288000">
              <a:spcBef>
                <a:spcPts val="850"/>
              </a:spcBef>
              <a:buClr>
                <a:srgbClr val="000000"/>
              </a:buClr>
              <a:buSzPct val="45000"/>
              <a:buFont typeface="Wingdings" charset="2"/>
              <a:buChar char=""/>
            </a:pPr>
            <a:r>
              <a:rPr lang="tr-TR" sz="2400" b="0" strike="noStrike" spc="-1">
                <a:latin typeface="Arial"/>
              </a:rPr>
              <a:t>Üçüncü Anahat Düzeyi</a:t>
            </a:r>
          </a:p>
          <a:p>
            <a:pPr marL="1728000" lvl="3" indent="-216000">
              <a:spcBef>
                <a:spcPts val="567"/>
              </a:spcBef>
              <a:buClr>
                <a:srgbClr val="000000"/>
              </a:buClr>
              <a:buSzPct val="75000"/>
              <a:buFont typeface="Symbol" charset="2"/>
              <a:buChar char=""/>
            </a:pPr>
            <a:r>
              <a:rPr lang="tr-TR" sz="2000" b="0" strike="noStrike" spc="-1">
                <a:latin typeface="Arial"/>
              </a:rPr>
              <a:t>Dördüncü Anahat Düzeyi</a:t>
            </a:r>
          </a:p>
          <a:p>
            <a:pPr marL="2160000" lvl="4" indent="-216000">
              <a:spcBef>
                <a:spcPts val="283"/>
              </a:spcBef>
              <a:buClr>
                <a:srgbClr val="000000"/>
              </a:buClr>
              <a:buSzPct val="45000"/>
              <a:buFont typeface="Wingdings" charset="2"/>
              <a:buChar char=""/>
            </a:pPr>
            <a:r>
              <a:rPr lang="tr-TR" sz="2000" b="0" strike="noStrike" spc="-1">
                <a:latin typeface="Arial"/>
              </a:rPr>
              <a:t>Beşinci Anahat Düzeyi</a:t>
            </a:r>
          </a:p>
          <a:p>
            <a:pPr marL="2592000" lvl="5" indent="-216000">
              <a:spcBef>
                <a:spcPts val="283"/>
              </a:spcBef>
              <a:buClr>
                <a:srgbClr val="000000"/>
              </a:buClr>
              <a:buSzPct val="45000"/>
              <a:buFont typeface="Wingdings" charset="2"/>
              <a:buChar char=""/>
            </a:pPr>
            <a:r>
              <a:rPr lang="tr-TR" sz="2000" b="0" strike="noStrike" spc="-1">
                <a:latin typeface="Arial"/>
              </a:rPr>
              <a:t>Altıncı Anahat Düzeyi</a:t>
            </a:r>
          </a:p>
          <a:p>
            <a:pPr marL="3024000" lvl="6" indent="-216000">
              <a:spcBef>
                <a:spcPts val="283"/>
              </a:spcBef>
              <a:buClr>
                <a:srgbClr val="000000"/>
              </a:buClr>
              <a:buSzPct val="45000"/>
              <a:buFont typeface="Wingdings" charset="2"/>
              <a:buChar char=""/>
            </a:pPr>
            <a:r>
              <a:rPr lang="tr-TR" sz="2000" b="0" strike="noStrike" spc="-1">
                <a:latin typeface="Arial"/>
              </a:rPr>
              <a:t>Yedinci Anahat Düzeyi</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r>
              <a:rPr lang="tr-TR" sz="4400" b="0" strike="noStrike" spc="-1">
                <a:latin typeface="Arial"/>
              </a:rPr>
              <a:t>Ana başlık metnini düzenlemek için tıklayın</a:t>
            </a:r>
          </a:p>
        </p:txBody>
      </p:sp>
      <p:sp>
        <p:nvSpPr>
          <p:cNvPr id="39" name="PlaceHolder 2"/>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tr-TR" sz="3200" b="0" strike="noStrike" spc="-1">
                <a:latin typeface="Arial"/>
              </a:rPr>
              <a:t>Anahat metninin biçimini düzenlemek için tıklayın</a:t>
            </a:r>
          </a:p>
          <a:p>
            <a:pPr marL="864000" lvl="1" indent="-324000">
              <a:spcBef>
                <a:spcPts val="1134"/>
              </a:spcBef>
              <a:buClr>
                <a:srgbClr val="000000"/>
              </a:buClr>
              <a:buSzPct val="75000"/>
              <a:buFont typeface="Symbol" charset="2"/>
              <a:buChar char=""/>
            </a:pPr>
            <a:r>
              <a:rPr lang="tr-TR" sz="2800" b="0" strike="noStrike" spc="-1">
                <a:latin typeface="Arial"/>
              </a:rPr>
              <a:t>İkinci Anahat Düzeyi</a:t>
            </a:r>
          </a:p>
          <a:p>
            <a:pPr marL="1296000" lvl="2" indent="-288000">
              <a:spcBef>
                <a:spcPts val="850"/>
              </a:spcBef>
              <a:buClr>
                <a:srgbClr val="000000"/>
              </a:buClr>
              <a:buSzPct val="45000"/>
              <a:buFont typeface="Wingdings" charset="2"/>
              <a:buChar char=""/>
            </a:pPr>
            <a:r>
              <a:rPr lang="tr-TR" sz="2400" b="0" strike="noStrike" spc="-1">
                <a:latin typeface="Arial"/>
              </a:rPr>
              <a:t>Üçüncü Anahat Düzeyi</a:t>
            </a:r>
          </a:p>
          <a:p>
            <a:pPr marL="1728000" lvl="3" indent="-216000">
              <a:spcBef>
                <a:spcPts val="567"/>
              </a:spcBef>
              <a:buClr>
                <a:srgbClr val="000000"/>
              </a:buClr>
              <a:buSzPct val="75000"/>
              <a:buFont typeface="Symbol" charset="2"/>
              <a:buChar char=""/>
            </a:pPr>
            <a:r>
              <a:rPr lang="tr-TR" sz="2000" b="0" strike="noStrike" spc="-1">
                <a:latin typeface="Arial"/>
              </a:rPr>
              <a:t>Dördüncü Anahat Düzeyi</a:t>
            </a:r>
          </a:p>
          <a:p>
            <a:pPr marL="2160000" lvl="4" indent="-216000">
              <a:spcBef>
                <a:spcPts val="283"/>
              </a:spcBef>
              <a:buClr>
                <a:srgbClr val="000000"/>
              </a:buClr>
              <a:buSzPct val="45000"/>
              <a:buFont typeface="Wingdings" charset="2"/>
              <a:buChar char=""/>
            </a:pPr>
            <a:r>
              <a:rPr lang="tr-TR" sz="2000" b="0" strike="noStrike" spc="-1">
                <a:latin typeface="Arial"/>
              </a:rPr>
              <a:t>Beşinci Anahat Düzeyi</a:t>
            </a:r>
          </a:p>
          <a:p>
            <a:pPr marL="2592000" lvl="5" indent="-216000">
              <a:spcBef>
                <a:spcPts val="283"/>
              </a:spcBef>
              <a:buClr>
                <a:srgbClr val="000000"/>
              </a:buClr>
              <a:buSzPct val="45000"/>
              <a:buFont typeface="Wingdings" charset="2"/>
              <a:buChar char=""/>
            </a:pPr>
            <a:r>
              <a:rPr lang="tr-TR" sz="2000" b="0" strike="noStrike" spc="-1">
                <a:latin typeface="Arial"/>
              </a:rPr>
              <a:t>Altıncı Anahat Düzeyi</a:t>
            </a:r>
          </a:p>
          <a:p>
            <a:pPr marL="3024000" lvl="6" indent="-216000">
              <a:spcBef>
                <a:spcPts val="283"/>
              </a:spcBef>
              <a:buClr>
                <a:srgbClr val="000000"/>
              </a:buClr>
              <a:buSzPct val="45000"/>
              <a:buFont typeface="Wingdings" charset="2"/>
              <a:buChar char=""/>
            </a:pPr>
            <a:r>
              <a:rPr lang="tr-TR" sz="2000" b="0" strike="noStrike" spc="-1">
                <a:latin typeface="Arial"/>
              </a:rPr>
              <a:t>Yedinci Anahat Düzeyi</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r>
              <a:rPr lang="tr-TR" sz="4400" b="0" strike="noStrike" spc="-1">
                <a:latin typeface="Arial"/>
              </a:rPr>
              <a:t>Ana başlık metnini düzenlemek için tıklayın</a:t>
            </a:r>
          </a:p>
        </p:txBody>
      </p:sp>
      <p:sp>
        <p:nvSpPr>
          <p:cNvPr id="77" name="PlaceHolder 2"/>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tr-TR" sz="3200" b="0" strike="noStrike" spc="-1">
                <a:latin typeface="Arial"/>
              </a:rPr>
              <a:t>Anahat metninin biçimini düzenlemek için tıklayın</a:t>
            </a:r>
          </a:p>
          <a:p>
            <a:pPr marL="864000" lvl="1" indent="-324000">
              <a:spcBef>
                <a:spcPts val="1134"/>
              </a:spcBef>
              <a:buClr>
                <a:srgbClr val="000000"/>
              </a:buClr>
              <a:buSzPct val="75000"/>
              <a:buFont typeface="Symbol" charset="2"/>
              <a:buChar char=""/>
            </a:pPr>
            <a:r>
              <a:rPr lang="tr-TR" sz="2800" b="0" strike="noStrike" spc="-1">
                <a:latin typeface="Arial"/>
              </a:rPr>
              <a:t>İkinci Anahat Düzeyi</a:t>
            </a:r>
          </a:p>
          <a:p>
            <a:pPr marL="1296000" lvl="2" indent="-288000">
              <a:spcBef>
                <a:spcPts val="850"/>
              </a:spcBef>
              <a:buClr>
                <a:srgbClr val="000000"/>
              </a:buClr>
              <a:buSzPct val="45000"/>
              <a:buFont typeface="Wingdings" charset="2"/>
              <a:buChar char=""/>
            </a:pPr>
            <a:r>
              <a:rPr lang="tr-TR" sz="2400" b="0" strike="noStrike" spc="-1">
                <a:latin typeface="Arial"/>
              </a:rPr>
              <a:t>Üçüncü Anahat Düzeyi</a:t>
            </a:r>
          </a:p>
          <a:p>
            <a:pPr marL="1728000" lvl="3" indent="-216000">
              <a:spcBef>
                <a:spcPts val="567"/>
              </a:spcBef>
              <a:buClr>
                <a:srgbClr val="000000"/>
              </a:buClr>
              <a:buSzPct val="75000"/>
              <a:buFont typeface="Symbol" charset="2"/>
              <a:buChar char=""/>
            </a:pPr>
            <a:r>
              <a:rPr lang="tr-TR" sz="2000" b="0" strike="noStrike" spc="-1">
                <a:latin typeface="Arial"/>
              </a:rPr>
              <a:t>Dördüncü Anahat Düzeyi</a:t>
            </a:r>
          </a:p>
          <a:p>
            <a:pPr marL="2160000" lvl="4" indent="-216000">
              <a:spcBef>
                <a:spcPts val="283"/>
              </a:spcBef>
              <a:buClr>
                <a:srgbClr val="000000"/>
              </a:buClr>
              <a:buSzPct val="45000"/>
              <a:buFont typeface="Wingdings" charset="2"/>
              <a:buChar char=""/>
            </a:pPr>
            <a:r>
              <a:rPr lang="tr-TR" sz="2000" b="0" strike="noStrike" spc="-1">
                <a:latin typeface="Arial"/>
              </a:rPr>
              <a:t>Beşinci Anahat Düzeyi</a:t>
            </a:r>
          </a:p>
          <a:p>
            <a:pPr marL="2592000" lvl="5" indent="-216000">
              <a:spcBef>
                <a:spcPts val="283"/>
              </a:spcBef>
              <a:buClr>
                <a:srgbClr val="000000"/>
              </a:buClr>
              <a:buSzPct val="45000"/>
              <a:buFont typeface="Wingdings" charset="2"/>
              <a:buChar char=""/>
            </a:pPr>
            <a:r>
              <a:rPr lang="tr-TR" sz="2000" b="0" strike="noStrike" spc="-1">
                <a:latin typeface="Arial"/>
              </a:rPr>
              <a:t>Altıncı Anahat Düzeyi</a:t>
            </a:r>
          </a:p>
          <a:p>
            <a:pPr marL="3024000" lvl="6" indent="-216000">
              <a:spcBef>
                <a:spcPts val="283"/>
              </a:spcBef>
              <a:buClr>
                <a:srgbClr val="000000"/>
              </a:buClr>
              <a:buSzPct val="45000"/>
              <a:buFont typeface="Wingdings" charset="2"/>
              <a:buChar char=""/>
            </a:pPr>
            <a:r>
              <a:rPr lang="tr-TR" sz="2000" b="0" strike="noStrike" spc="-1">
                <a:latin typeface="Arial"/>
              </a:rPr>
              <a:t>Yedinci Anahat Düzeyi</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r>
              <a:rPr lang="tr-TR" sz="4400" b="0" strike="noStrike" spc="-1">
                <a:latin typeface="Arial"/>
              </a:rPr>
              <a:t>Ana başlık metnini düzenlemek için tıklayın</a:t>
            </a:r>
          </a:p>
        </p:txBody>
      </p:sp>
      <p:sp>
        <p:nvSpPr>
          <p:cNvPr id="115" name="PlaceHolder 2"/>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tr-TR" sz="3200" b="0" strike="noStrike" spc="-1">
                <a:latin typeface="Arial"/>
              </a:rPr>
              <a:t>Anahat metninin biçimini düzenlemek için tıklayın</a:t>
            </a:r>
          </a:p>
          <a:p>
            <a:pPr marL="864000" lvl="1" indent="-324000">
              <a:spcBef>
                <a:spcPts val="1134"/>
              </a:spcBef>
              <a:buClr>
                <a:srgbClr val="000000"/>
              </a:buClr>
              <a:buSzPct val="75000"/>
              <a:buFont typeface="Symbol" charset="2"/>
              <a:buChar char=""/>
            </a:pPr>
            <a:r>
              <a:rPr lang="tr-TR" sz="2800" b="0" strike="noStrike" spc="-1">
                <a:latin typeface="Arial"/>
              </a:rPr>
              <a:t>İkinci Anahat Düzeyi</a:t>
            </a:r>
          </a:p>
          <a:p>
            <a:pPr marL="1296000" lvl="2" indent="-288000">
              <a:spcBef>
                <a:spcPts val="850"/>
              </a:spcBef>
              <a:buClr>
                <a:srgbClr val="000000"/>
              </a:buClr>
              <a:buSzPct val="45000"/>
              <a:buFont typeface="Wingdings" charset="2"/>
              <a:buChar char=""/>
            </a:pPr>
            <a:r>
              <a:rPr lang="tr-TR" sz="2400" b="0" strike="noStrike" spc="-1">
                <a:latin typeface="Arial"/>
              </a:rPr>
              <a:t>Üçüncü Anahat Düzeyi</a:t>
            </a:r>
          </a:p>
          <a:p>
            <a:pPr marL="1728000" lvl="3" indent="-216000">
              <a:spcBef>
                <a:spcPts val="567"/>
              </a:spcBef>
              <a:buClr>
                <a:srgbClr val="000000"/>
              </a:buClr>
              <a:buSzPct val="75000"/>
              <a:buFont typeface="Symbol" charset="2"/>
              <a:buChar char=""/>
            </a:pPr>
            <a:r>
              <a:rPr lang="tr-TR" sz="2000" b="0" strike="noStrike" spc="-1">
                <a:latin typeface="Arial"/>
              </a:rPr>
              <a:t>Dördüncü Anahat Düzeyi</a:t>
            </a:r>
          </a:p>
          <a:p>
            <a:pPr marL="2160000" lvl="4" indent="-216000">
              <a:spcBef>
                <a:spcPts val="283"/>
              </a:spcBef>
              <a:buClr>
                <a:srgbClr val="000000"/>
              </a:buClr>
              <a:buSzPct val="45000"/>
              <a:buFont typeface="Wingdings" charset="2"/>
              <a:buChar char=""/>
            </a:pPr>
            <a:r>
              <a:rPr lang="tr-TR" sz="2000" b="0" strike="noStrike" spc="-1">
                <a:latin typeface="Arial"/>
              </a:rPr>
              <a:t>Beşinci Anahat Düzeyi</a:t>
            </a:r>
          </a:p>
          <a:p>
            <a:pPr marL="2592000" lvl="5" indent="-216000">
              <a:spcBef>
                <a:spcPts val="283"/>
              </a:spcBef>
              <a:buClr>
                <a:srgbClr val="000000"/>
              </a:buClr>
              <a:buSzPct val="45000"/>
              <a:buFont typeface="Wingdings" charset="2"/>
              <a:buChar char=""/>
            </a:pPr>
            <a:r>
              <a:rPr lang="tr-TR" sz="2000" b="0" strike="noStrike" spc="-1">
                <a:latin typeface="Arial"/>
              </a:rPr>
              <a:t>Altıncı Anahat Düzeyi</a:t>
            </a:r>
          </a:p>
          <a:p>
            <a:pPr marL="3024000" lvl="6" indent="-216000">
              <a:spcBef>
                <a:spcPts val="283"/>
              </a:spcBef>
              <a:buClr>
                <a:srgbClr val="000000"/>
              </a:buClr>
              <a:buSzPct val="45000"/>
              <a:buFont typeface="Wingdings" charset="2"/>
              <a:buChar char=""/>
            </a:pPr>
            <a:r>
              <a:rPr lang="tr-TR" sz="2000" b="0" strike="noStrike" spc="-1">
                <a:latin typeface="Arial"/>
              </a:rPr>
              <a:t>Yedinci Anahat Düzeyi</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13.xml" /></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 /><Relationship Id="rId2" Type="http://schemas.openxmlformats.org/officeDocument/2006/relationships/diagramData" Target="../diagrams/data1.xml" /><Relationship Id="rId1" Type="http://schemas.openxmlformats.org/officeDocument/2006/relationships/slideLayout" Target="../slideLayouts/slideLayout1.xml" /><Relationship Id="rId6" Type="http://schemas.microsoft.com/office/2007/relationships/diagramDrawing" Target="../diagrams/drawing1.xml" /><Relationship Id="rId5" Type="http://schemas.openxmlformats.org/officeDocument/2006/relationships/diagramColors" Target="../diagrams/colors1.xml" /><Relationship Id="rId4" Type="http://schemas.openxmlformats.org/officeDocument/2006/relationships/diagramQuickStyle" Target="../diagrams/quickStyle1.xml" /></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 /><Relationship Id="rId2" Type="http://schemas.openxmlformats.org/officeDocument/2006/relationships/diagramData" Target="../diagrams/data2.xml" /><Relationship Id="rId1" Type="http://schemas.openxmlformats.org/officeDocument/2006/relationships/slideLayout" Target="../slideLayouts/slideLayout1.xml" /><Relationship Id="rId6" Type="http://schemas.microsoft.com/office/2007/relationships/diagramDrawing" Target="../diagrams/drawing2.xml" /><Relationship Id="rId5" Type="http://schemas.openxmlformats.org/officeDocument/2006/relationships/diagramColors" Target="../diagrams/colors2.xml" /><Relationship Id="rId4" Type="http://schemas.openxmlformats.org/officeDocument/2006/relationships/diagramQuickStyle" Target="../diagrams/quickStyle2.xml" /></Relationships>
</file>

<file path=ppt/slides/_rels/slide13.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13.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 /></Relationships>
</file>

<file path=ppt/slides/_rels/slide15.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1.xml" /></Relationships>
</file>

<file path=ppt/slides/_rels/slide16.xml.rels><?xml version="1.0" encoding="UTF-8" standalone="yes"?>
<Relationships xmlns="http://schemas.openxmlformats.org/package/2006/relationships"><Relationship Id="rId3" Type="http://schemas.microsoft.com/office/2007/relationships/hdphoto" Target="../media/hdphoto1.wdp" /><Relationship Id="rId2" Type="http://schemas.openxmlformats.org/officeDocument/2006/relationships/image" Target="../media/image12.png" /><Relationship Id="rId1" Type="http://schemas.openxmlformats.org/officeDocument/2006/relationships/slideLayout" Target="../slideLayouts/slideLayout1.xml" /><Relationship Id="rId5" Type="http://schemas.microsoft.com/office/2007/relationships/hdphoto" Target="../media/hdphoto2.wdp" /><Relationship Id="rId4" Type="http://schemas.openxmlformats.org/officeDocument/2006/relationships/image" Target="../media/image13.png" /></Relationships>
</file>

<file path=ppt/slides/_rels/slide17.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13.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2.jpeg" /><Relationship Id="rId1" Type="http://schemas.openxmlformats.org/officeDocument/2006/relationships/slideLayout" Target="../slideLayouts/slideLayout13.xml" /></Relationships>
</file>

<file path=ppt/slides/_rels/slide20.xml.rels><?xml version="1.0" encoding="UTF-8" standalone="yes"?>
<Relationships xmlns="http://schemas.openxmlformats.org/package/2006/relationships"><Relationship Id="rId2" Type="http://schemas.openxmlformats.org/officeDocument/2006/relationships/image" Target="../media/image14.jpeg" /><Relationship Id="rId1" Type="http://schemas.openxmlformats.org/officeDocument/2006/relationships/slideLayout" Target="../slideLayouts/slideLayout1.xml" /></Relationships>
</file>

<file path=ppt/slides/_rels/slide21.xml.rels><?xml version="1.0" encoding="UTF-8" standalone="yes"?>
<Relationships xmlns="http://schemas.openxmlformats.org/package/2006/relationships"><Relationship Id="rId3" Type="http://schemas.openxmlformats.org/officeDocument/2006/relationships/image" Target="../media/image15.png" /><Relationship Id="rId2" Type="http://schemas.openxmlformats.org/officeDocument/2006/relationships/notesSlide" Target="../notesSlides/notesSlide1.xml" /><Relationship Id="rId1" Type="http://schemas.openxmlformats.org/officeDocument/2006/relationships/slideLayout" Target="../slideLayouts/slideLayout1.xml" /><Relationship Id="rId6" Type="http://schemas.openxmlformats.org/officeDocument/2006/relationships/image" Target="../media/image18.png" /><Relationship Id="rId5" Type="http://schemas.openxmlformats.org/officeDocument/2006/relationships/image" Target="../media/image17.png" /><Relationship Id="rId4" Type="http://schemas.openxmlformats.org/officeDocument/2006/relationships/image" Target="../media/image16.png" /></Relationships>
</file>

<file path=ppt/slides/_rels/slide3.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25.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1.xml" /></Relationships>
</file>

<file path=ppt/slides/_rels/slide6.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1.xml" /></Relationships>
</file>

<file path=ppt/slides/_rels/slide7.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1.xml" /></Relationships>
</file>

<file path=ppt/slides/_rels/slide8.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13.xml" /></Relationships>
</file>

<file path=ppt/slides/_rels/slide9.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13.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PlaceHolder 1"/>
          <p:cNvSpPr>
            <a:spLocks noGrp="1"/>
          </p:cNvSpPr>
          <p:nvPr>
            <p:ph type="title"/>
          </p:nvPr>
        </p:nvSpPr>
        <p:spPr>
          <a:xfrm>
            <a:off x="457200" y="274680"/>
            <a:ext cx="8225280" cy="1138680"/>
          </a:xfrm>
          <a:prstGeom prst="rect">
            <a:avLst/>
          </a:prstGeom>
          <a:solidFill>
            <a:srgbClr val="D9D9D9"/>
          </a:solidFill>
          <a:ln w="0">
            <a:noFill/>
          </a:ln>
        </p:spPr>
        <p:txBody>
          <a:bodyPr lIns="90000" tIns="45000" rIns="90000" bIns="45000" anchor="ctr">
            <a:normAutofit/>
          </a:bodyPr>
          <a:lstStyle/>
          <a:p>
            <a:pPr algn="ctr">
              <a:lnSpc>
                <a:spcPct val="100000"/>
              </a:lnSpc>
            </a:pPr>
            <a:r>
              <a:rPr lang="tr-TR" sz="3200" b="0" strike="noStrike" spc="-1">
                <a:solidFill>
                  <a:srgbClr val="FF0000"/>
                </a:solidFill>
                <a:latin typeface="Arial"/>
              </a:rPr>
              <a:t>GAZİANTEP VERGİ DAİRESİ BAŞKANLIĞI</a:t>
            </a:r>
            <a:endParaRPr lang="tr-TR" sz="3200" b="0" strike="noStrike" spc="-1">
              <a:latin typeface="Arial"/>
            </a:endParaRPr>
          </a:p>
        </p:txBody>
      </p:sp>
      <p:pic>
        <p:nvPicPr>
          <p:cNvPr id="159" name="Picture 2" descr="https://metropolinsaat.net/wp-content/uploads/2018/10/1.jpg"/>
          <p:cNvPicPr/>
          <p:nvPr/>
        </p:nvPicPr>
        <p:blipFill>
          <a:blip r:embed="rId2"/>
          <a:stretch/>
        </p:blipFill>
        <p:spPr>
          <a:xfrm>
            <a:off x="831600" y="1600200"/>
            <a:ext cx="7476480" cy="4521600"/>
          </a:xfrm>
          <a:prstGeom prst="rect">
            <a:avLst/>
          </a:prstGeom>
          <a:ln w="0">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PlaceHolder 1"/>
          <p:cNvSpPr>
            <a:spLocks noGrp="1"/>
          </p:cNvSpPr>
          <p:nvPr>
            <p:ph type="title"/>
          </p:nvPr>
        </p:nvSpPr>
        <p:spPr>
          <a:xfrm>
            <a:off x="2877480" y="285840"/>
            <a:ext cx="5576400" cy="6210720"/>
          </a:xfrm>
          <a:prstGeom prst="rect">
            <a:avLst/>
          </a:prstGeom>
          <a:noFill/>
          <a:ln w="0">
            <a:noFill/>
          </a:ln>
        </p:spPr>
        <p:txBody>
          <a:bodyPr lIns="0" tIns="0" rIns="0" bIns="0" anchor="ctr">
            <a:noAutofit/>
          </a:bodyPr>
          <a:lstStyle/>
          <a:p>
            <a:pPr algn="ctr">
              <a:lnSpc>
                <a:spcPct val="100000"/>
              </a:lnSpc>
            </a:pPr>
            <a:r>
              <a:rPr lang="tr-TR" sz="2800" b="0" strike="noStrike" spc="-1">
                <a:solidFill>
                  <a:srgbClr val="000000"/>
                </a:solidFill>
                <a:latin typeface="Arial"/>
                <a:ea typeface="DejaVu Sans"/>
              </a:rPr>
              <a:t>Yine Hazine ve Maliye Bakanlığı kanunun vermiş olduğu bu yetkiyle Kahramanmaraş ilinde meydana gelen ve ilimizin de etkilendiği deprem felaketi nedeniyle ilimiz </a:t>
            </a:r>
            <a:r>
              <a:rPr lang="tr-TR" sz="2800" b="0" u="sng" strike="noStrike" spc="-1">
                <a:solidFill>
                  <a:srgbClr val="000000"/>
                </a:solidFill>
                <a:uFillTx/>
                <a:latin typeface="Arial"/>
                <a:ea typeface="DejaVu Sans"/>
              </a:rPr>
              <a:t>Nurdağı ve İslahiye</a:t>
            </a:r>
            <a:r>
              <a:rPr lang="tr-TR" sz="2800" b="0" strike="noStrike" spc="-1">
                <a:solidFill>
                  <a:srgbClr val="000000"/>
                </a:solidFill>
                <a:latin typeface="Arial"/>
                <a:ea typeface="DejaVu Sans"/>
              </a:rPr>
              <a:t> ilçelerindeki mükellefler hakkında vergi kanunlarının uygulanmasına ilişkin olarak  06.02.2023 ila 31.07.2023 tarihleri arasında mücbir sebep halini 30.11.2023 (bu tarih dahil) tarihine kadar uzatmıştır.</a:t>
            </a:r>
            <a:endParaRPr lang="tr-TR" sz="2800" b="0" strike="noStrike" spc="-1">
              <a:latin typeface="Arial"/>
            </a:endParaRPr>
          </a:p>
        </p:txBody>
      </p:sp>
      <p:pic>
        <p:nvPicPr>
          <p:cNvPr id="260" name="Resim 5"/>
          <p:cNvPicPr/>
          <p:nvPr/>
        </p:nvPicPr>
        <p:blipFill>
          <a:blip r:embed="rId2"/>
          <a:stretch/>
        </p:blipFill>
        <p:spPr>
          <a:xfrm>
            <a:off x="674640" y="1361520"/>
            <a:ext cx="2074680" cy="2490840"/>
          </a:xfrm>
          <a:prstGeom prst="rect">
            <a:avLst/>
          </a:prstGeom>
          <a:ln w="0">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PlaceHolder 1"/>
          <p:cNvSpPr>
            <a:spLocks noGrp="1"/>
          </p:cNvSpPr>
          <p:nvPr>
            <p:ph type="title"/>
          </p:nvPr>
        </p:nvSpPr>
        <p:spPr>
          <a:xfrm>
            <a:off x="457200" y="274680"/>
            <a:ext cx="8325360" cy="1138680"/>
          </a:xfrm>
          <a:prstGeom prst="rect">
            <a:avLst/>
          </a:prstGeom>
          <a:noFill/>
          <a:ln w="0">
            <a:noFill/>
          </a:ln>
        </p:spPr>
        <p:txBody>
          <a:bodyPr lIns="90000" tIns="45000" rIns="90000" bIns="45000" anchor="ctr">
            <a:noAutofit/>
          </a:bodyPr>
          <a:lstStyle/>
          <a:p>
            <a:pPr algn="ctr">
              <a:lnSpc>
                <a:spcPct val="100000"/>
              </a:lnSpc>
            </a:pPr>
            <a:r>
              <a:rPr lang="tr-TR" sz="2000" b="0" strike="noStrike" spc="-1">
                <a:solidFill>
                  <a:srgbClr val="000000"/>
                </a:solidFill>
                <a:latin typeface="Arial"/>
              </a:rPr>
              <a:t>Mücbir sebep hali kapsamındaki amme borçlularından 02.10.2023 Pazartesi günü sonuna kadar (Islahiye ve Nurdağı’nda mücbir sebep hali uzatıldığı için başvuru süresi 31/01/2024) başvuruda bulunanlardan aranılan;</a:t>
            </a:r>
            <a:endParaRPr lang="tr-TR" sz="2000" b="0" strike="noStrike" spc="-1">
              <a:latin typeface="Arial"/>
            </a:endParaRPr>
          </a:p>
        </p:txBody>
      </p:sp>
      <p:graphicFrame>
        <p:nvGraphicFramePr>
          <p:cNvPr id="2" name="Diagram1"/>
          <p:cNvGraphicFramePr/>
          <p:nvPr>
            <p:extLst>
              <p:ext uri="{D42A27DB-BD31-4B8C-83A1-F6EECF244321}">
                <p14:modId xmlns:p14="http://schemas.microsoft.com/office/powerpoint/2010/main" val="860702950"/>
              </p:ext>
            </p:extLst>
          </p:nvPr>
        </p:nvGraphicFramePr>
        <p:xfrm>
          <a:off x="457200" y="1600200"/>
          <a:ext cx="8225280" cy="452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PlaceHolder 1"/>
          <p:cNvSpPr>
            <a:spLocks noGrp="1"/>
          </p:cNvSpPr>
          <p:nvPr>
            <p:ph type="title"/>
          </p:nvPr>
        </p:nvSpPr>
        <p:spPr>
          <a:xfrm>
            <a:off x="457200" y="274680"/>
            <a:ext cx="8225280" cy="1138680"/>
          </a:xfrm>
          <a:prstGeom prst="rect">
            <a:avLst/>
          </a:prstGeom>
          <a:noFill/>
          <a:ln w="0">
            <a:noFill/>
          </a:ln>
        </p:spPr>
        <p:txBody>
          <a:bodyPr lIns="90000" tIns="45000" rIns="90000" bIns="45000" anchor="ctr">
            <a:noAutofit/>
          </a:bodyPr>
          <a:lstStyle/>
          <a:p>
            <a:pPr algn="ctr">
              <a:lnSpc>
                <a:spcPct val="100000"/>
              </a:lnSpc>
            </a:pPr>
            <a:r>
              <a:rPr lang="tr-TR" sz="2000" b="0" strike="noStrike" spc="-1">
                <a:solidFill>
                  <a:srgbClr val="000000"/>
                </a:solidFill>
                <a:latin typeface="Arial"/>
              </a:rPr>
              <a:t>Mücbir sebep hali kapsamındaki amme borçlularından 02.10.2023 Pazartesi günü sonuna kadar (Islahiye ve Nurdağı’nda mücbir sebep hali uzatıldığı için başvuru süresi 31/01/2024) başvuruda bulunanlardan aranılan;</a:t>
            </a:r>
            <a:endParaRPr lang="tr-TR" sz="2000" b="0" strike="noStrike" spc="-1">
              <a:latin typeface="Arial"/>
            </a:endParaRPr>
          </a:p>
        </p:txBody>
      </p:sp>
      <p:graphicFrame>
        <p:nvGraphicFramePr>
          <p:cNvPr id="2" name="Diagram2"/>
          <p:cNvGraphicFramePr/>
          <p:nvPr>
            <p:extLst>
              <p:ext uri="{D42A27DB-BD31-4B8C-83A1-F6EECF244321}">
                <p14:modId xmlns:p14="http://schemas.microsoft.com/office/powerpoint/2010/main" val="1590332781"/>
              </p:ext>
            </p:extLst>
          </p:nvPr>
        </p:nvGraphicFramePr>
        <p:xfrm>
          <a:off x="457200" y="1600200"/>
          <a:ext cx="8225280" cy="452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PlaceHolder 1"/>
          <p:cNvSpPr>
            <a:spLocks noGrp="1"/>
          </p:cNvSpPr>
          <p:nvPr>
            <p:ph type="subTitle"/>
          </p:nvPr>
        </p:nvSpPr>
        <p:spPr>
          <a:xfrm>
            <a:off x="651240" y="1912680"/>
            <a:ext cx="4424760" cy="3470760"/>
          </a:xfrm>
          <a:prstGeom prst="rect">
            <a:avLst/>
          </a:prstGeom>
          <a:noFill/>
          <a:ln w="0">
            <a:noFill/>
          </a:ln>
        </p:spPr>
        <p:txBody>
          <a:bodyPr lIns="0" tIns="0" rIns="0" bIns="0" anchor="t">
            <a:noAutofit/>
          </a:bodyPr>
          <a:lstStyle/>
          <a:p>
            <a:pPr algn="ctr">
              <a:lnSpc>
                <a:spcPct val="100000"/>
              </a:lnSpc>
            </a:pPr>
            <a:r>
              <a:rPr lang="tr-TR" sz="3200" b="0" strike="noStrike" spc="-1">
                <a:solidFill>
                  <a:srgbClr val="000000"/>
                </a:solidFill>
                <a:latin typeface="Arial"/>
              </a:rPr>
              <a:t>Faiz alınmaksızın, ilgili mevzuat kapsamında belirlenen diğer şartların sağlanması şartıyla tecili talep edilen alacağın tutarına bakılmaksızın değerlendirilebilecektir.</a:t>
            </a:r>
            <a:endParaRPr lang="tr-TR" sz="3200" b="0" strike="noStrike" spc="-1">
              <a:latin typeface="Arial"/>
            </a:endParaRPr>
          </a:p>
          <a:p>
            <a:pPr algn="ctr">
              <a:lnSpc>
                <a:spcPct val="100000"/>
              </a:lnSpc>
            </a:pPr>
            <a:endParaRPr lang="tr-TR" sz="3200" b="0" strike="noStrike" spc="-1">
              <a:latin typeface="Arial"/>
            </a:endParaRPr>
          </a:p>
        </p:txBody>
      </p:sp>
      <p:grpSp>
        <p:nvGrpSpPr>
          <p:cNvPr id="264" name="Grup 13"/>
          <p:cNvGrpSpPr/>
          <p:nvPr/>
        </p:nvGrpSpPr>
        <p:grpSpPr>
          <a:xfrm>
            <a:off x="5500800" y="1000080"/>
            <a:ext cx="3444840" cy="5163480"/>
            <a:chOff x="5500800" y="1000080"/>
            <a:chExt cx="3444840" cy="5163480"/>
          </a:xfrm>
        </p:grpSpPr>
        <p:sp>
          <p:nvSpPr>
            <p:cNvPr id="265" name="Yuvarlatılmış Dikdörtgen 7"/>
            <p:cNvSpPr/>
            <p:nvPr/>
          </p:nvSpPr>
          <p:spPr>
            <a:xfrm>
              <a:off x="8249760" y="1000080"/>
              <a:ext cx="695880" cy="5163480"/>
            </a:xfrm>
            <a:prstGeom prst="roundRect">
              <a:avLst>
                <a:gd name="adj" fmla="val 16667"/>
              </a:avLst>
            </a:prstGeom>
            <a:blipFill rotWithShape="0">
              <a:blip r:embed="rId2">
                <a:alphaModFix amt="90000"/>
              </a:blip>
              <a:srcRect/>
              <a:stretch/>
            </a:blipFill>
            <a:ln>
              <a:solidFill>
                <a:srgbClr val="9BBB59">
                  <a:hueOff val="0"/>
                  <a:satOff val="0"/>
                  <a:lumOff val="0"/>
                  <a:alphaOff val="0"/>
                </a:srgbClr>
              </a:solidFill>
              <a:round/>
            </a:ln>
          </p:spPr>
          <p:style>
            <a:lnRef idx="2">
              <a:schemeClr val="accent1">
                <a:shade val="50000"/>
              </a:schemeClr>
            </a:lnRef>
            <a:fillRef idx="1">
              <a:schemeClr val="accent1"/>
            </a:fillRef>
            <a:effectRef idx="0">
              <a:schemeClr val="accent1"/>
            </a:effectRef>
            <a:fontRef idx="minor"/>
          </p:style>
          <p:txBody>
            <a:bodyPr/>
            <a:lstStyle/>
            <a:p>
              <a:endParaRPr lang="tr-TR"/>
            </a:p>
          </p:txBody>
        </p:sp>
        <p:sp>
          <p:nvSpPr>
            <p:cNvPr id="266" name="Yuvarlatılmış Dikdörtgen 10"/>
            <p:cNvSpPr/>
            <p:nvPr/>
          </p:nvSpPr>
          <p:spPr>
            <a:xfrm>
              <a:off x="7370640" y="1600920"/>
              <a:ext cx="695880" cy="4562280"/>
            </a:xfrm>
            <a:prstGeom prst="roundRect">
              <a:avLst>
                <a:gd name="adj" fmla="val 16667"/>
              </a:avLst>
            </a:prstGeom>
            <a:blipFill rotWithShape="0">
              <a:blip r:embed="rId2"/>
              <a:srcRect/>
              <a:stretch/>
            </a:blipFill>
            <a:ln>
              <a:solidFill>
                <a:srgbClr val="3A5F8B"/>
              </a:solidFill>
              <a:round/>
            </a:ln>
          </p:spPr>
          <p:style>
            <a:lnRef idx="2">
              <a:schemeClr val="accent1">
                <a:shade val="50000"/>
              </a:schemeClr>
            </a:lnRef>
            <a:fillRef idx="1">
              <a:schemeClr val="accent1"/>
            </a:fillRef>
            <a:effectRef idx="0">
              <a:schemeClr val="accent1"/>
            </a:effectRef>
            <a:fontRef idx="minor"/>
          </p:style>
          <p:txBody>
            <a:bodyPr/>
            <a:lstStyle/>
            <a:p>
              <a:endParaRPr lang="tr-TR"/>
            </a:p>
          </p:txBody>
        </p:sp>
        <p:sp>
          <p:nvSpPr>
            <p:cNvPr id="267" name="Yuvarlatılmış Dikdörtgen 11"/>
            <p:cNvSpPr/>
            <p:nvPr/>
          </p:nvSpPr>
          <p:spPr>
            <a:xfrm>
              <a:off x="5500800" y="3186360"/>
              <a:ext cx="695880" cy="2955600"/>
            </a:xfrm>
            <a:prstGeom prst="roundRect">
              <a:avLst>
                <a:gd name="adj" fmla="val 16667"/>
              </a:avLst>
            </a:prstGeom>
            <a:blipFill rotWithShape="0">
              <a:blip r:embed="rId2"/>
              <a:srcRect/>
              <a:stretch/>
            </a:blipFill>
            <a:ln>
              <a:solidFill>
                <a:srgbClr val="3A5F8B"/>
              </a:solidFill>
              <a:round/>
            </a:ln>
          </p:spPr>
          <p:style>
            <a:lnRef idx="2">
              <a:schemeClr val="accent1">
                <a:shade val="50000"/>
              </a:schemeClr>
            </a:lnRef>
            <a:fillRef idx="1">
              <a:schemeClr val="accent1"/>
            </a:fillRef>
            <a:effectRef idx="0">
              <a:schemeClr val="accent1"/>
            </a:effectRef>
            <a:fontRef idx="minor"/>
          </p:style>
          <p:txBody>
            <a:bodyPr/>
            <a:lstStyle/>
            <a:p>
              <a:endParaRPr lang="tr-TR"/>
            </a:p>
          </p:txBody>
        </p:sp>
        <p:sp>
          <p:nvSpPr>
            <p:cNvPr id="268" name="Yuvarlatılmış Dikdörtgen 12"/>
            <p:cNvSpPr/>
            <p:nvPr/>
          </p:nvSpPr>
          <p:spPr>
            <a:xfrm>
              <a:off x="6424200" y="2337480"/>
              <a:ext cx="695880" cy="3804840"/>
            </a:xfrm>
            <a:prstGeom prst="roundRect">
              <a:avLst>
                <a:gd name="adj" fmla="val 16667"/>
              </a:avLst>
            </a:prstGeom>
            <a:blipFill rotWithShape="0">
              <a:blip r:embed="rId2"/>
              <a:srcRect/>
              <a:stretch/>
            </a:blipFill>
            <a:ln>
              <a:solidFill>
                <a:srgbClr val="3A5F8B"/>
              </a:solidFill>
              <a:round/>
            </a:ln>
          </p:spPr>
          <p:style>
            <a:lnRef idx="2">
              <a:schemeClr val="accent1">
                <a:shade val="50000"/>
              </a:schemeClr>
            </a:lnRef>
            <a:fillRef idx="1">
              <a:schemeClr val="accent1"/>
            </a:fillRef>
            <a:effectRef idx="0">
              <a:schemeClr val="accent1"/>
            </a:effectRef>
            <a:fontRef idx="minor"/>
          </p:style>
          <p:txBody>
            <a:bodyPr/>
            <a:lstStyle/>
            <a:p>
              <a:endParaRPr lang="tr-T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6 Metin kutusu 1"/>
          <p:cNvSpPr/>
          <p:nvPr/>
        </p:nvSpPr>
        <p:spPr>
          <a:xfrm>
            <a:off x="0" y="0"/>
            <a:ext cx="9140760" cy="638280"/>
          </a:xfrm>
          <a:prstGeom prst="rect">
            <a:avLst/>
          </a:prstGeom>
          <a:solidFill>
            <a:schemeClr val="bg1">
              <a:lumMod val="75000"/>
              <a:alpha val="59000"/>
            </a:schemeClr>
          </a:solidFill>
          <a:ln w="0">
            <a:noFill/>
          </a:ln>
          <a:effectLst>
            <a:outerShdw blurRad="108000" dist="126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p:style>
        <p:txBody>
          <a:bodyPr lIns="90000" tIns="45000" rIns="90000" bIns="45000" anchor="t">
            <a:spAutoFit/>
            <a:scene3d>
              <a:camera prst="orthographicFront">
                <a:rot lat="0" lon="0" rev="0"/>
              </a:camera>
              <a:lightRig rig="soft" dir="t">
                <a:rot lat="0" lon="0" rev="0"/>
              </a:lightRig>
            </a:scene3d>
            <a:sp3d contourW="44450" prstMaterial="matte">
              <a:bevelT w="63500" h="63500" prst="artDeco"/>
              <a:contourClr>
                <a:srgbClr val="FFFFFF"/>
              </a:contourClr>
            </a:sp3d>
          </a:bodyPr>
          <a:lstStyle/>
          <a:p>
            <a:pPr algn="ctr">
              <a:lnSpc>
                <a:spcPct val="100000"/>
              </a:lnSpc>
            </a:pPr>
            <a:r>
              <a:rPr lang="tr-TR" sz="3600" b="1" strike="noStrike" spc="-1">
                <a:solidFill>
                  <a:srgbClr val="002060"/>
                </a:solidFill>
                <a:latin typeface="Calibri"/>
                <a:ea typeface="DejaVu Sans"/>
              </a:rPr>
              <a:t>48. MADDEYE GÖRE TECİL</a:t>
            </a:r>
            <a:endParaRPr lang="tr-TR" sz="3600" b="0" strike="noStrike" spc="-1">
              <a:latin typeface="Arial"/>
            </a:endParaRPr>
          </a:p>
        </p:txBody>
      </p:sp>
      <p:sp>
        <p:nvSpPr>
          <p:cNvPr id="270" name="Dikdörtgen 5"/>
          <p:cNvSpPr/>
          <p:nvPr/>
        </p:nvSpPr>
        <p:spPr>
          <a:xfrm>
            <a:off x="1137240" y="1262160"/>
            <a:ext cx="7813080" cy="4966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00000"/>
              </a:lnSpc>
            </a:pPr>
            <a:r>
              <a:rPr lang="tr-TR" sz="2400" b="0" strike="noStrike" spc="-1">
                <a:solidFill>
                  <a:srgbClr val="000000"/>
                </a:solidFill>
                <a:latin typeface="Arial"/>
                <a:ea typeface="DejaVu Sans"/>
              </a:rPr>
              <a:t>Borçlu Bay A  </a:t>
            </a:r>
            <a:r>
              <a:rPr lang="tr-TR" sz="2400" b="1" strike="noStrike" spc="-1">
                <a:solidFill>
                  <a:srgbClr val="000000"/>
                </a:solidFill>
                <a:latin typeface="Arial"/>
                <a:ea typeface="DejaVu Sans"/>
              </a:rPr>
              <a:t>23.08.2023</a:t>
            </a:r>
            <a:r>
              <a:rPr lang="tr-TR" sz="2400" b="0" strike="noStrike" spc="-1">
                <a:solidFill>
                  <a:srgbClr val="000000"/>
                </a:solidFill>
                <a:latin typeface="Arial"/>
                <a:ea typeface="DejaVu Sans"/>
              </a:rPr>
              <a:t> tarihinde bağlı bulunduğu vergi dairesine müracaat ederek, </a:t>
            </a:r>
            <a:r>
              <a:rPr lang="tr-TR" sz="2400" b="0" strike="noStrike" spc="-1">
                <a:solidFill>
                  <a:srgbClr val="FF0000"/>
                </a:solidFill>
                <a:latin typeface="Arial"/>
                <a:ea typeface="DejaVu Sans"/>
              </a:rPr>
              <a:t>Haziran/2023 </a:t>
            </a:r>
            <a:r>
              <a:rPr lang="tr-TR" sz="2400" b="0" strike="noStrike" spc="-1">
                <a:solidFill>
                  <a:srgbClr val="000000"/>
                </a:solidFill>
                <a:latin typeface="Arial"/>
                <a:ea typeface="DejaVu Sans"/>
              </a:rPr>
              <a:t>dönemi</a:t>
            </a:r>
            <a:r>
              <a:rPr lang="tr-TR" sz="2400" b="0" strike="noStrike" spc="-1">
                <a:solidFill>
                  <a:srgbClr val="FF0000"/>
                </a:solidFill>
                <a:latin typeface="Arial"/>
                <a:ea typeface="DejaVu Sans"/>
              </a:rPr>
              <a:t> </a:t>
            </a:r>
            <a:r>
              <a:rPr lang="tr-TR" sz="2400" b="0" strike="noStrike" spc="-1">
                <a:solidFill>
                  <a:srgbClr val="000000"/>
                </a:solidFill>
                <a:latin typeface="Arial"/>
                <a:ea typeface="DejaVu Sans"/>
              </a:rPr>
              <a:t>KDV borcu 400.000,00 TL, </a:t>
            </a:r>
            <a:r>
              <a:rPr lang="tr-TR" sz="2400" b="0" strike="noStrike" spc="-1">
                <a:solidFill>
                  <a:srgbClr val="FF0000"/>
                </a:solidFill>
                <a:latin typeface="Arial"/>
                <a:ea typeface="DejaVu Sans"/>
              </a:rPr>
              <a:t>Temmuz/2023 </a:t>
            </a:r>
            <a:r>
              <a:rPr lang="tr-TR" sz="2400" b="0" strike="noStrike" spc="-1">
                <a:solidFill>
                  <a:srgbClr val="000000"/>
                </a:solidFill>
                <a:latin typeface="Arial"/>
                <a:ea typeface="DejaVu Sans"/>
              </a:rPr>
              <a:t>dönemi</a:t>
            </a:r>
            <a:r>
              <a:rPr lang="tr-TR" sz="2400" b="0" strike="noStrike" spc="-1">
                <a:solidFill>
                  <a:srgbClr val="FF0000"/>
                </a:solidFill>
                <a:latin typeface="Arial"/>
                <a:ea typeface="DejaVu Sans"/>
              </a:rPr>
              <a:t> </a:t>
            </a:r>
            <a:r>
              <a:rPr lang="tr-TR" sz="2400" b="0" strike="noStrike" spc="-1">
                <a:solidFill>
                  <a:srgbClr val="000000"/>
                </a:solidFill>
                <a:latin typeface="Arial"/>
                <a:ea typeface="DejaVu Sans"/>
              </a:rPr>
              <a:t>KDV  borcu 850.000,00 TL</a:t>
            </a:r>
            <a:r>
              <a:rPr lang="tr-TR" sz="2400" b="1" strike="noStrike" spc="-1">
                <a:solidFill>
                  <a:srgbClr val="000000"/>
                </a:solidFill>
                <a:latin typeface="Arial"/>
                <a:ea typeface="DejaVu Sans"/>
              </a:rPr>
              <a:t> </a:t>
            </a:r>
            <a:r>
              <a:rPr lang="tr-TR" sz="2400" b="0" strike="noStrike" spc="-1">
                <a:solidFill>
                  <a:srgbClr val="000000"/>
                </a:solidFill>
                <a:latin typeface="Arial"/>
                <a:ea typeface="DejaVu Sans"/>
              </a:rPr>
              <a:t>borcunun taksitlendirilmesini talep etmiş, vergi dairesi mükellefin talebini değerlendirmiş ve Haziran/2023 dönemi</a:t>
            </a:r>
            <a:r>
              <a:rPr lang="tr-TR" sz="2400" b="0" strike="noStrike" spc="-1">
                <a:solidFill>
                  <a:srgbClr val="FF0000"/>
                </a:solidFill>
                <a:latin typeface="Arial"/>
                <a:ea typeface="DejaVu Sans"/>
              </a:rPr>
              <a:t> </a:t>
            </a:r>
            <a:r>
              <a:rPr lang="tr-TR" sz="2400" b="0" strike="noStrike" spc="-1">
                <a:solidFill>
                  <a:srgbClr val="000000"/>
                </a:solidFill>
                <a:latin typeface="Arial"/>
                <a:ea typeface="DejaVu Sans"/>
              </a:rPr>
              <a:t>KDV borcu için tecil faizsiz, Temmuz/2023 dönemi</a:t>
            </a:r>
            <a:r>
              <a:rPr lang="tr-TR" sz="2400" b="0" strike="noStrike" spc="-1">
                <a:solidFill>
                  <a:srgbClr val="FF0000"/>
                </a:solidFill>
                <a:latin typeface="Arial"/>
                <a:ea typeface="DejaVu Sans"/>
              </a:rPr>
              <a:t> </a:t>
            </a:r>
            <a:r>
              <a:rPr lang="tr-TR" sz="2400" b="0" strike="noStrike" spc="-1">
                <a:solidFill>
                  <a:srgbClr val="000000"/>
                </a:solidFill>
                <a:latin typeface="Arial"/>
                <a:ea typeface="DejaVu Sans"/>
              </a:rPr>
              <a:t>KDV borcu için tecil faizli olarak tecil talebini uygun görmüş ve taksitlendirmiştir.        </a:t>
            </a:r>
            <a:r>
              <a:rPr lang="tr-TR" sz="2400" b="1" strike="noStrike" spc="-1">
                <a:solidFill>
                  <a:srgbClr val="FF0000"/>
                </a:solidFill>
                <a:latin typeface="Arial"/>
                <a:ea typeface="DejaVu Sans"/>
              </a:rPr>
              <a:t>  </a:t>
            </a:r>
            <a:endParaRPr lang="tr-TR" sz="2400" b="0" strike="noStrike" spc="-1">
              <a:latin typeface="Arial"/>
            </a:endParaRPr>
          </a:p>
          <a:p>
            <a:pPr algn="just">
              <a:lnSpc>
                <a:spcPct val="100000"/>
              </a:lnSpc>
            </a:pPr>
            <a:r>
              <a:rPr lang="tr-TR" sz="1000" b="0" strike="noStrike" spc="-1">
                <a:solidFill>
                  <a:srgbClr val="000000"/>
                </a:solidFill>
                <a:latin typeface="Arial"/>
                <a:ea typeface="DejaVu Sans"/>
              </a:rPr>
              <a:t> </a:t>
            </a:r>
            <a:endParaRPr lang="tr-TR" sz="1000" b="0" strike="noStrike" spc="-1">
              <a:latin typeface="Arial"/>
            </a:endParaRPr>
          </a:p>
          <a:p>
            <a:pPr algn="ctr">
              <a:lnSpc>
                <a:spcPct val="100000"/>
              </a:lnSpc>
            </a:pPr>
            <a:r>
              <a:rPr lang="tr-TR" sz="2400" b="0" strike="noStrike" spc="-1">
                <a:solidFill>
                  <a:srgbClr val="000000"/>
                </a:solidFill>
                <a:latin typeface="Arial"/>
                <a:ea typeface="DejaVu Sans"/>
              </a:rPr>
              <a:t>	Vergi dairesi, mükelleften taksitlendirilen bu borcu için 50.000,- lirayı aşan kısmın yarısı olan</a:t>
            </a:r>
            <a:endParaRPr lang="tr-TR" sz="2400" b="0" strike="noStrike" spc="-1">
              <a:latin typeface="Arial"/>
            </a:endParaRPr>
          </a:p>
          <a:p>
            <a:pPr algn="just">
              <a:lnSpc>
                <a:spcPct val="100000"/>
              </a:lnSpc>
            </a:pPr>
            <a:r>
              <a:rPr lang="tr-TR" sz="2800" b="1" strike="noStrike" spc="-1">
                <a:solidFill>
                  <a:srgbClr val="C00000"/>
                </a:solidFill>
                <a:latin typeface="Arial"/>
                <a:ea typeface="DejaVu Sans"/>
              </a:rPr>
              <a:t>[(1.250.000–50.000=)1.200.000/2=] 600.000</a:t>
            </a:r>
            <a:r>
              <a:rPr lang="tr-TR" sz="2400" b="0" strike="noStrike" spc="-1">
                <a:solidFill>
                  <a:srgbClr val="000000"/>
                </a:solidFill>
                <a:latin typeface="Arial"/>
                <a:ea typeface="DejaVu Sans"/>
              </a:rPr>
              <a:t> </a:t>
            </a:r>
            <a:r>
              <a:rPr lang="tr-TR" sz="2400" b="1" strike="noStrike" spc="-1">
                <a:solidFill>
                  <a:srgbClr val="FF0000"/>
                </a:solidFill>
                <a:latin typeface="Arial"/>
                <a:ea typeface="DejaVu Sans"/>
              </a:rPr>
              <a:t>TL</a:t>
            </a:r>
            <a:r>
              <a:rPr lang="tr-TR" sz="2400" b="0" strike="noStrike" spc="-1">
                <a:solidFill>
                  <a:srgbClr val="000000"/>
                </a:solidFill>
                <a:latin typeface="Arial"/>
                <a:ea typeface="DejaVu Sans"/>
              </a:rPr>
              <a:t> değerinde teminat göstermesini isteyecektir. </a:t>
            </a:r>
            <a:endParaRPr lang="tr-TR" sz="2400" b="0" strike="noStrike" spc="-1">
              <a:latin typeface="Arial"/>
            </a:endParaRPr>
          </a:p>
          <a:p>
            <a:pPr algn="just">
              <a:lnSpc>
                <a:spcPct val="100000"/>
              </a:lnSpc>
            </a:pPr>
            <a:r>
              <a:rPr lang="tr-TR" sz="1800" b="0" strike="noStrike" spc="-1">
                <a:solidFill>
                  <a:srgbClr val="000000"/>
                </a:solidFill>
                <a:latin typeface="Arial"/>
                <a:ea typeface="DejaVu Sans"/>
              </a:rPr>
              <a:t> </a:t>
            </a:r>
            <a:endParaRPr lang="tr-TR" sz="1800" b="0" strike="noStrike" spc="-1">
              <a:latin typeface="Arial"/>
            </a:endParaRPr>
          </a:p>
        </p:txBody>
      </p:sp>
      <p:sp>
        <p:nvSpPr>
          <p:cNvPr id="271" name="Patlama 1 2"/>
          <p:cNvSpPr/>
          <p:nvPr/>
        </p:nvSpPr>
        <p:spPr>
          <a:xfrm>
            <a:off x="179280" y="780840"/>
            <a:ext cx="1334160" cy="1276920"/>
          </a:xfrm>
          <a:prstGeom prst="irregularSeal1">
            <a:avLst/>
          </a:prstGeom>
          <a:solidFill>
            <a:srgbClr val="C00000"/>
          </a:solidFill>
          <a:ln>
            <a:solidFill>
              <a:srgbClr val="3A5F8B"/>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tr-TR" sz="1800" b="0" strike="noStrike" spc="-1">
              <a:latin typeface="Arial"/>
            </a:endParaRPr>
          </a:p>
          <a:p>
            <a:pPr algn="ctr">
              <a:lnSpc>
                <a:spcPct val="100000"/>
              </a:lnSpc>
            </a:pPr>
            <a:endParaRPr lang="tr-TR" sz="1800" b="0" strike="noStrike" spc="-1">
              <a:latin typeface="Arial"/>
            </a:endParaRPr>
          </a:p>
          <a:p>
            <a:pPr algn="ctr">
              <a:lnSpc>
                <a:spcPct val="100000"/>
              </a:lnSpc>
            </a:pPr>
            <a:r>
              <a:rPr lang="tr-TR" sz="1100" b="1" strike="noStrike" spc="-1">
                <a:solidFill>
                  <a:srgbClr val="FFFFFF"/>
                </a:solidFill>
                <a:latin typeface="Arial"/>
                <a:ea typeface="DejaVu Sans"/>
              </a:rPr>
              <a:t>ÖRNEK</a:t>
            </a:r>
            <a:endParaRPr lang="tr-TR" sz="1100" b="0" strike="noStrike" spc="-1">
              <a:latin typeface="Arial"/>
            </a:endParaRPr>
          </a:p>
          <a:p>
            <a:pPr algn="ctr">
              <a:lnSpc>
                <a:spcPct val="100000"/>
              </a:lnSpc>
            </a:pPr>
            <a:endParaRPr lang="tr-TR" sz="1100" b="0" strike="noStrike" spc="-1">
              <a:latin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PlaceHolder 1"/>
          <p:cNvSpPr>
            <a:spLocks noGrp="1"/>
          </p:cNvSpPr>
          <p:nvPr>
            <p:ph/>
          </p:nvPr>
        </p:nvSpPr>
        <p:spPr>
          <a:xfrm>
            <a:off x="285840" y="1357200"/>
            <a:ext cx="8639640" cy="5236200"/>
          </a:xfrm>
          <a:prstGeom prst="rect">
            <a:avLst/>
          </a:prstGeom>
          <a:noFill/>
          <a:ln w="0">
            <a:noFill/>
          </a:ln>
        </p:spPr>
        <p:txBody>
          <a:bodyPr lIns="90000" tIns="45000" rIns="90000" bIns="45000" anchor="t">
            <a:noAutofit/>
          </a:bodyPr>
          <a:lstStyle/>
          <a:p>
            <a:pPr algn="just">
              <a:lnSpc>
                <a:spcPct val="80000"/>
              </a:lnSpc>
              <a:spcBef>
                <a:spcPts val="320"/>
              </a:spcBef>
            </a:pPr>
            <a:endParaRPr lang="tr-TR" sz="3200" b="0" strike="noStrike" spc="-1">
              <a:latin typeface="Arial"/>
            </a:endParaRPr>
          </a:p>
          <a:p>
            <a:pPr marL="343080" indent="-343080" algn="just">
              <a:lnSpc>
                <a:spcPct val="80000"/>
              </a:lnSpc>
              <a:spcBef>
                <a:spcPts val="340"/>
              </a:spcBef>
              <a:buClr>
                <a:srgbClr val="FF0000"/>
              </a:buClr>
              <a:buFont typeface="Wingdings" charset="2"/>
              <a:buChar char=""/>
            </a:pPr>
            <a:r>
              <a:rPr lang="tr-TR" sz="1700" b="0" strike="noStrike" spc="-1">
                <a:solidFill>
                  <a:srgbClr val="000000"/>
                </a:solidFill>
                <a:latin typeface="Arial"/>
              </a:rPr>
              <a:t>Vadesi mücbir sebep halinin başladığı 06.02.2023 tarihinden önce olan her türlü amme alacakları için 02.10.2023 tarihi sonuna kadar,</a:t>
            </a:r>
            <a:endParaRPr lang="tr-TR" sz="1700" b="0" strike="noStrike" spc="-1">
              <a:latin typeface="Arial"/>
            </a:endParaRPr>
          </a:p>
          <a:p>
            <a:pPr algn="just">
              <a:lnSpc>
                <a:spcPct val="80000"/>
              </a:lnSpc>
              <a:spcBef>
                <a:spcPts val="340"/>
              </a:spcBef>
            </a:pPr>
            <a:endParaRPr lang="tr-TR" sz="1700" b="0" strike="noStrike" spc="-1">
              <a:latin typeface="Arial"/>
            </a:endParaRPr>
          </a:p>
          <a:p>
            <a:pPr marL="343080" indent="-343080">
              <a:lnSpc>
                <a:spcPct val="100000"/>
              </a:lnSpc>
              <a:spcBef>
                <a:spcPts val="340"/>
              </a:spcBef>
              <a:buClr>
                <a:srgbClr val="000000"/>
              </a:buClr>
              <a:buFont typeface="Arial"/>
              <a:buChar char="•"/>
            </a:pPr>
            <a:r>
              <a:rPr lang="tr-TR" sz="1700" b="0" strike="noStrike" spc="-1">
                <a:solidFill>
                  <a:srgbClr val="000000"/>
                </a:solidFill>
                <a:latin typeface="Arial"/>
              </a:rPr>
              <a:t>Mücbir sebep halinin başladığı 06.02.2023 tarihinden önce tahakkuk ettiği halde vadesi 06.02.2023-31.07.2023 tarih aralığına rastlayan her türlü amme alacakları için 02.10.2023 tarihi sonuna kadar,</a:t>
            </a:r>
            <a:endParaRPr lang="tr-TR" sz="1700" b="0" strike="noStrike" spc="-1">
              <a:latin typeface="Arial"/>
            </a:endParaRPr>
          </a:p>
          <a:p>
            <a:pPr algn="just">
              <a:lnSpc>
                <a:spcPct val="80000"/>
              </a:lnSpc>
              <a:spcBef>
                <a:spcPts val="340"/>
              </a:spcBef>
            </a:pPr>
            <a:endParaRPr lang="tr-TR" sz="1700" b="0" strike="noStrike" spc="-1">
              <a:latin typeface="Arial"/>
            </a:endParaRPr>
          </a:p>
          <a:p>
            <a:pPr marL="343080" indent="-343080" algn="just">
              <a:lnSpc>
                <a:spcPct val="80000"/>
              </a:lnSpc>
              <a:spcBef>
                <a:spcPts val="340"/>
              </a:spcBef>
              <a:buClr>
                <a:srgbClr val="FF0000"/>
              </a:buClr>
              <a:buFont typeface="Wingdings" charset="2"/>
              <a:buChar char=""/>
            </a:pPr>
            <a:r>
              <a:rPr lang="tr-TR" sz="1700" b="0" strike="noStrike" spc="-1">
                <a:solidFill>
                  <a:srgbClr val="000000"/>
                </a:solidFill>
                <a:latin typeface="Arial"/>
              </a:rPr>
              <a:t>İkmalen, re'sen veya idarece tarh edilen ve vadesi 06.02.2023-31.07.2023 tarih aralığına rastlayan her türlü amme alacakları için 02.10.2023 tarihi sonuna kadar,</a:t>
            </a:r>
            <a:endParaRPr lang="tr-TR" sz="1700" b="0" strike="noStrike" spc="-1">
              <a:latin typeface="Arial"/>
            </a:endParaRPr>
          </a:p>
          <a:p>
            <a:pPr algn="just">
              <a:lnSpc>
                <a:spcPct val="80000"/>
              </a:lnSpc>
              <a:spcBef>
                <a:spcPts val="340"/>
              </a:spcBef>
            </a:pPr>
            <a:endParaRPr lang="tr-TR" sz="1700" b="0" strike="noStrike" spc="-1">
              <a:latin typeface="Arial"/>
            </a:endParaRPr>
          </a:p>
          <a:p>
            <a:pPr marL="343080" indent="-343080">
              <a:lnSpc>
                <a:spcPct val="100000"/>
              </a:lnSpc>
              <a:spcBef>
                <a:spcPts val="340"/>
              </a:spcBef>
              <a:buClr>
                <a:srgbClr val="000000"/>
              </a:buClr>
              <a:buFont typeface="Arial"/>
              <a:buChar char="•"/>
            </a:pPr>
            <a:r>
              <a:rPr lang="tr-TR" sz="1700" b="0" strike="noStrike" spc="-1">
                <a:solidFill>
                  <a:srgbClr val="000000"/>
                </a:solidFill>
                <a:latin typeface="Arial"/>
              </a:rPr>
              <a:t>06.02.2023-31.07.2023 tarih aralığında yıllık olarak tahakkuk eden amme alacaklarından vadesi bu aralığa rastlayanlar ile her ne şekilde olursa olsun vadesi bu tarihler aralığına rastlayan her türlü amme alacakları için 02.10.2023 tarihi sonuna kadar,</a:t>
            </a:r>
            <a:endParaRPr lang="tr-TR" sz="1700" b="0" strike="noStrike" spc="-1">
              <a:latin typeface="Arial"/>
            </a:endParaRPr>
          </a:p>
          <a:p>
            <a:pPr marL="343080" indent="-343080">
              <a:lnSpc>
                <a:spcPct val="100000"/>
              </a:lnSpc>
              <a:spcBef>
                <a:spcPts val="340"/>
              </a:spcBef>
              <a:buClr>
                <a:srgbClr val="000000"/>
              </a:buClr>
              <a:buFont typeface="Arial"/>
              <a:buChar char="•"/>
            </a:pPr>
            <a:r>
              <a:rPr lang="tr-TR" sz="1700" b="0" strike="noStrike" spc="-1">
                <a:solidFill>
                  <a:srgbClr val="000000"/>
                </a:solidFill>
                <a:latin typeface="Arial"/>
              </a:rPr>
              <a:t>Mücbir sebep halinin başladığı 06.02.2023 tarihi ile 31.07.2023 tarihine kadar verilmesi gereken beyanname ve bildirimlere istinaden tahakkuk eden vergiler için 02.10.2023 tarihi sonuna kadar, tecil müracaatının yapılması gerekmektedir.</a:t>
            </a:r>
            <a:endParaRPr lang="tr-TR" sz="1700" b="0" strike="noStrike" spc="-1">
              <a:latin typeface="Arial"/>
            </a:endParaRPr>
          </a:p>
          <a:p>
            <a:pPr algn="just">
              <a:lnSpc>
                <a:spcPct val="80000"/>
              </a:lnSpc>
              <a:spcBef>
                <a:spcPts val="340"/>
              </a:spcBef>
            </a:pPr>
            <a:endParaRPr lang="tr-TR" sz="1700" b="0" strike="noStrike" spc="-1">
              <a:latin typeface="Arial"/>
            </a:endParaRPr>
          </a:p>
          <a:p>
            <a:pPr algn="just">
              <a:lnSpc>
                <a:spcPct val="80000"/>
              </a:lnSpc>
              <a:spcBef>
                <a:spcPts val="340"/>
              </a:spcBef>
            </a:pPr>
            <a:endParaRPr lang="tr-TR" sz="1700" b="0" strike="noStrike" spc="-1">
              <a:latin typeface="Arial"/>
            </a:endParaRPr>
          </a:p>
          <a:p>
            <a:pPr algn="just">
              <a:lnSpc>
                <a:spcPct val="80000"/>
              </a:lnSpc>
              <a:spcBef>
                <a:spcPts val="320"/>
              </a:spcBef>
            </a:pPr>
            <a:endParaRPr lang="tr-TR" sz="1700" b="0" strike="noStrike" spc="-1">
              <a:latin typeface="Arial"/>
            </a:endParaRPr>
          </a:p>
          <a:p>
            <a:pPr marL="343080" indent="-343080" algn="just">
              <a:lnSpc>
                <a:spcPct val="80000"/>
              </a:lnSpc>
              <a:spcBef>
                <a:spcPts val="320"/>
              </a:spcBef>
              <a:tabLst>
                <a:tab pos="0" algn="l"/>
              </a:tabLst>
            </a:pPr>
            <a:endParaRPr lang="tr-TR" sz="1700" b="0" strike="noStrike" spc="-1">
              <a:latin typeface="Arial"/>
            </a:endParaRPr>
          </a:p>
        </p:txBody>
      </p:sp>
      <p:sp>
        <p:nvSpPr>
          <p:cNvPr id="273" name="PlaceHolder 2"/>
          <p:cNvSpPr>
            <a:spLocks noGrp="1"/>
          </p:cNvSpPr>
          <p:nvPr>
            <p:ph type="title"/>
          </p:nvPr>
        </p:nvSpPr>
        <p:spPr>
          <a:xfrm>
            <a:off x="457200" y="274680"/>
            <a:ext cx="8225280" cy="935640"/>
          </a:xfrm>
          <a:prstGeom prst="rect">
            <a:avLst/>
          </a:prstGeom>
          <a:noFill/>
          <a:ln w="0">
            <a:noFill/>
          </a:ln>
        </p:spPr>
        <p:txBody>
          <a:bodyPr lIns="90000" tIns="45000" rIns="90000" bIns="45000" anchor="ctr">
            <a:normAutofit/>
          </a:bodyPr>
          <a:lstStyle/>
          <a:p>
            <a:pPr algn="ctr">
              <a:lnSpc>
                <a:spcPct val="100000"/>
              </a:lnSpc>
            </a:pPr>
            <a:r>
              <a:rPr lang="tr-TR" sz="3600" b="1" strike="noStrike" spc="-1">
                <a:solidFill>
                  <a:srgbClr val="000000"/>
                </a:solidFill>
                <a:latin typeface="Times New Roman"/>
              </a:rPr>
              <a:t>Başvuru Süreleri</a:t>
            </a:r>
            <a:endParaRPr lang="tr-TR" sz="3600" b="0" strike="noStrike" spc="-1">
              <a:latin typeface="Arial"/>
            </a:endParaRPr>
          </a:p>
        </p:txBody>
      </p:sp>
      <p:pic>
        <p:nvPicPr>
          <p:cNvPr id="274" name="Resim 7"/>
          <p:cNvPicPr/>
          <p:nvPr/>
        </p:nvPicPr>
        <p:blipFill>
          <a:blip r:embed="rId2"/>
          <a:stretch/>
        </p:blipFill>
        <p:spPr>
          <a:xfrm>
            <a:off x="500040" y="214200"/>
            <a:ext cx="638640" cy="1307880"/>
          </a:xfrm>
          <a:prstGeom prst="rect">
            <a:avLst/>
          </a:prstGeom>
          <a:ln w="0">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PlaceHolder 1"/>
          <p:cNvSpPr>
            <a:spLocks noGrp="1"/>
          </p:cNvSpPr>
          <p:nvPr>
            <p:ph type="dt"/>
          </p:nvPr>
        </p:nvSpPr>
        <p:spPr>
          <a:xfrm>
            <a:off x="457200" y="6356520"/>
            <a:ext cx="2129400" cy="360720"/>
          </a:xfrm>
          <a:prstGeom prst="rect">
            <a:avLst/>
          </a:prstGeom>
          <a:noFill/>
          <a:ln w="0">
            <a:noFill/>
          </a:ln>
        </p:spPr>
        <p:txBody>
          <a:bodyPr lIns="90000" tIns="45000" rIns="90000" bIns="45000" anchor="ctr">
            <a:noAutofit/>
          </a:bodyPr>
          <a:lstStyle/>
          <a:p>
            <a:pPr>
              <a:lnSpc>
                <a:spcPct val="100000"/>
              </a:lnSpc>
            </a:pPr>
            <a:fld id="{7EBCFB50-FCEC-4768-8B96-6060442398A9}" type="datetime1">
              <a:rPr lang="tr-TR" sz="1200" b="0" strike="noStrike" spc="-1">
                <a:solidFill>
                  <a:srgbClr val="8B8B8B"/>
                </a:solidFill>
                <a:latin typeface="Calibri"/>
              </a:rPr>
              <a:pPr>
                <a:lnSpc>
                  <a:spcPct val="100000"/>
                </a:lnSpc>
              </a:pPr>
              <a:t>24.08.2023</a:t>
            </a:fld>
            <a:endParaRPr lang="tr-TR" sz="1200" b="0" strike="noStrike" spc="-1">
              <a:latin typeface="Times New Roman"/>
            </a:endParaRPr>
          </a:p>
        </p:txBody>
      </p:sp>
      <p:sp>
        <p:nvSpPr>
          <p:cNvPr id="276" name="6 Metin kutusu"/>
          <p:cNvSpPr/>
          <p:nvPr/>
        </p:nvSpPr>
        <p:spPr>
          <a:xfrm>
            <a:off x="0" y="0"/>
            <a:ext cx="9139680" cy="455400"/>
          </a:xfrm>
          <a:prstGeom prst="rect">
            <a:avLst/>
          </a:prstGeom>
          <a:solidFill>
            <a:schemeClr val="bg1">
              <a:lumMod val="75000"/>
              <a:alpha val="59000"/>
            </a:schemeClr>
          </a:solidFill>
          <a:ln w="0">
            <a:noFill/>
          </a:ln>
          <a:effectLst>
            <a:outerShdw blurRad="108000" dist="126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p:style>
        <p:txBody>
          <a:bodyPr lIns="90000" tIns="45000" rIns="90000" bIns="45000" anchor="t">
            <a:spAutoFit/>
            <a:scene3d>
              <a:camera prst="orthographicFront">
                <a:rot lat="0" lon="0" rev="0"/>
              </a:camera>
              <a:lightRig rig="soft" dir="t">
                <a:rot lat="0" lon="0" rev="0"/>
              </a:lightRig>
            </a:scene3d>
            <a:sp3d contourW="44450" prstMaterial="matte">
              <a:bevelT w="63500" h="63500" prst="artDeco"/>
              <a:contourClr>
                <a:srgbClr val="FFFFFF"/>
              </a:contourClr>
            </a:sp3d>
          </a:bodyPr>
          <a:lstStyle/>
          <a:p>
            <a:pPr algn="ctr">
              <a:lnSpc>
                <a:spcPct val="100000"/>
              </a:lnSpc>
            </a:pPr>
            <a:r>
              <a:rPr lang="tr-TR" sz="2400" b="1" strike="noStrike" spc="-1">
                <a:solidFill>
                  <a:srgbClr val="002060"/>
                </a:solidFill>
                <a:latin typeface="Arial"/>
                <a:ea typeface="DejaVu Sans"/>
              </a:rPr>
              <a:t>BORÇLULARIN TECİL VE TAKSİTLENDİRME BAŞVURULARI</a:t>
            </a:r>
            <a:endParaRPr lang="tr-TR" sz="2400" b="0" strike="noStrike" spc="-1">
              <a:latin typeface="Arial"/>
            </a:endParaRPr>
          </a:p>
        </p:txBody>
      </p:sp>
      <p:sp>
        <p:nvSpPr>
          <p:cNvPr id="277" name="Dikdörtgen 1"/>
          <p:cNvSpPr/>
          <p:nvPr/>
        </p:nvSpPr>
        <p:spPr>
          <a:xfrm>
            <a:off x="754200" y="642960"/>
            <a:ext cx="5884920" cy="3015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tr-TR" sz="2400" b="0" strike="noStrike" spc="-1">
                <a:solidFill>
                  <a:srgbClr val="000000"/>
                </a:solidFill>
                <a:latin typeface="Calibri"/>
                <a:ea typeface="DejaVu Sans"/>
              </a:rPr>
              <a:t>6183 sayılı Kanunun 48 inci maddesine istinaden borçlarının tecil ve taksitlendirilmesini talep eden borçluların; </a:t>
            </a:r>
            <a:r>
              <a:rPr lang="tr-TR" sz="2400" b="1" strike="noStrike" spc="-1">
                <a:solidFill>
                  <a:srgbClr val="000000"/>
                </a:solidFill>
                <a:latin typeface="Calibri"/>
                <a:ea typeface="DejaVu Sans"/>
              </a:rPr>
              <a:t>"Tecil ve Taksitlendirme Talep Formu" (EK-1) </a:t>
            </a:r>
            <a:r>
              <a:rPr lang="tr-TR" sz="2400" b="0" strike="noStrike" spc="-1">
                <a:solidFill>
                  <a:srgbClr val="000000"/>
                </a:solidFill>
                <a:latin typeface="Calibri"/>
                <a:ea typeface="DejaVu Sans"/>
              </a:rPr>
              <a:t>ile müracaat etmeleri gerekmektedir. Söz konusu form, Başkanlığımız internet sitesinden temin edilerek çoğaltılmak suretiyle kullanılabilecektir.</a:t>
            </a:r>
            <a:endParaRPr lang="tr-TR" sz="2400" b="0" strike="noStrike" spc="-1">
              <a:latin typeface="Arial"/>
            </a:endParaRPr>
          </a:p>
        </p:txBody>
      </p:sp>
      <p:sp>
        <p:nvSpPr>
          <p:cNvPr id="278" name="Dikdörtgen 2"/>
          <p:cNvSpPr/>
          <p:nvPr/>
        </p:nvSpPr>
        <p:spPr>
          <a:xfrm>
            <a:off x="3071880" y="3792600"/>
            <a:ext cx="5799960" cy="2649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85840" indent="-285840">
              <a:lnSpc>
                <a:spcPct val="100000"/>
              </a:lnSpc>
              <a:buClr>
                <a:srgbClr val="000000"/>
              </a:buClr>
              <a:buFont typeface="Wingdings" charset="2"/>
              <a:buChar char=""/>
            </a:pPr>
            <a:r>
              <a:rPr lang="tr-TR" sz="2400" b="0" strike="noStrike" spc="-1">
                <a:solidFill>
                  <a:srgbClr val="000000"/>
                </a:solidFill>
                <a:latin typeface="Calibri"/>
                <a:ea typeface="DejaVu Sans"/>
              </a:rPr>
              <a:t>Tecil ve taksitlendirme talebinde bulunan borçlunun formun ilgili bölümlerini doldurmaması durumunda vergi dairesi borçluya gerekli uyarıda bulunacak, yapılan uyarı üzerine borçlunun ilgili bölümleri doldurmaması halinde tecil ve taksitlendirme talebi reddedilecektir.</a:t>
            </a:r>
            <a:endParaRPr lang="tr-TR" sz="2400" b="0" strike="noStrike" spc="-1">
              <a:latin typeface="Arial"/>
            </a:endParaRPr>
          </a:p>
        </p:txBody>
      </p:sp>
      <p:sp>
        <p:nvSpPr>
          <p:cNvPr id="279" name="11 Oval"/>
          <p:cNvSpPr/>
          <p:nvPr/>
        </p:nvSpPr>
        <p:spPr>
          <a:xfrm>
            <a:off x="0" y="642960"/>
            <a:ext cx="403920" cy="648720"/>
          </a:xfrm>
          <a:prstGeom prst="ellipse">
            <a:avLst/>
          </a:prstGeom>
          <a:solidFill>
            <a:srgbClr val="C0504D"/>
          </a:solidFill>
          <a:ln>
            <a:noFill/>
          </a:ln>
          <a:effectLst>
            <a:outerShdw blurRad="190440" dist="228593"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2"/>
          </a:fillRef>
          <a:effectRef idx="1">
            <a:schemeClr val="accent2"/>
          </a:effectRef>
          <a:fontRef idx="minor"/>
        </p:style>
        <p:txBody>
          <a:bodyPr/>
          <a:lstStyle/>
          <a:p>
            <a:endParaRPr lang="tr-TR"/>
          </a:p>
        </p:txBody>
      </p:sp>
      <p:sp>
        <p:nvSpPr>
          <p:cNvPr id="280" name="11 Oval"/>
          <p:cNvSpPr/>
          <p:nvPr/>
        </p:nvSpPr>
        <p:spPr>
          <a:xfrm>
            <a:off x="2428920" y="3786120"/>
            <a:ext cx="403920" cy="648720"/>
          </a:xfrm>
          <a:prstGeom prst="ellipse">
            <a:avLst/>
          </a:prstGeom>
          <a:solidFill>
            <a:srgbClr val="C0504D"/>
          </a:solidFill>
          <a:ln>
            <a:noFill/>
          </a:ln>
          <a:effectLst>
            <a:outerShdw blurRad="190440" dist="228593"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2"/>
          </a:fillRef>
          <a:effectRef idx="1">
            <a:schemeClr val="accent2"/>
          </a:effectRef>
          <a:fontRef idx="minor"/>
        </p:style>
        <p:txBody>
          <a:bodyPr/>
          <a:lstStyle/>
          <a:p>
            <a:endParaRPr lang="tr-TR"/>
          </a:p>
        </p:txBody>
      </p:sp>
      <p:pic>
        <p:nvPicPr>
          <p:cNvPr id="281" name="Resim 10"/>
          <p:cNvPicPr/>
          <p:nvPr/>
        </p:nvPicPr>
        <p:blipFill>
          <a:blip r:embed="rId2" cstate="print">
            <a:extLst>
              <a:ext uri="{BEBA8EAE-BF5A-486C-A8C5-ECC9F3942E4B}">
                <a14:imgProps xmlns:a14="http://schemas.microsoft.com/office/drawing/2010/main">
                  <a14:imgLayer r:embed="rId3">
                    <a14:imgEffect>
                      <a14:artisticPlasticWrap/>
                    </a14:imgEffect>
                  </a14:imgLayer>
                </a14:imgProps>
              </a:ext>
            </a:extLst>
          </a:blip>
          <a:stretch/>
        </p:blipFill>
        <p:spPr>
          <a:xfrm>
            <a:off x="0" y="3583800"/>
            <a:ext cx="2582280" cy="3269880"/>
          </a:xfrm>
          <a:prstGeom prst="rect">
            <a:avLst/>
          </a:prstGeom>
          <a:ln w="0">
            <a:noFill/>
          </a:ln>
        </p:spPr>
      </p:pic>
      <p:pic>
        <p:nvPicPr>
          <p:cNvPr id="282" name="Resim 11"/>
          <p:cNvPicPr/>
          <p:nvPr/>
        </p:nvPicPr>
        <p:blipFill>
          <a:blip r:embed="rId4" cstate="print">
            <a:extLst>
              <a:ext uri="{BEBA8EAE-BF5A-486C-A8C5-ECC9F3942E4B}">
                <a14:imgProps xmlns:a14="http://schemas.microsoft.com/office/drawing/2010/main">
                  <a14:imgLayer r:embed="rId5">
                    <a14:imgEffect>
                      <a14:colorTemperature colorTemp="11200"/>
                    </a14:imgEffect>
                  </a14:imgLayer>
                </a14:imgProps>
              </a:ext>
            </a:extLst>
          </a:blip>
          <a:stretch/>
        </p:blipFill>
        <p:spPr>
          <a:xfrm>
            <a:off x="6744960" y="692640"/>
            <a:ext cx="2394720" cy="2679840"/>
          </a:xfrm>
          <a:prstGeom prst="rect">
            <a:avLst/>
          </a:prstGeom>
          <a:ln w="0">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PlaceHolder 1"/>
          <p:cNvSpPr>
            <a:spLocks noGrp="1"/>
          </p:cNvSpPr>
          <p:nvPr>
            <p:ph type="title"/>
          </p:nvPr>
        </p:nvSpPr>
        <p:spPr>
          <a:xfrm>
            <a:off x="2032200" y="149760"/>
            <a:ext cx="5905080" cy="2558520"/>
          </a:xfrm>
          <a:prstGeom prst="rect">
            <a:avLst/>
          </a:prstGeom>
          <a:noFill/>
          <a:ln w="0">
            <a:noFill/>
          </a:ln>
        </p:spPr>
        <p:txBody>
          <a:bodyPr lIns="0" tIns="0" rIns="0" bIns="0" anchor="ctr">
            <a:normAutofit/>
          </a:bodyPr>
          <a:lstStyle/>
          <a:p>
            <a:pPr algn="ctr">
              <a:lnSpc>
                <a:spcPct val="100000"/>
              </a:lnSpc>
            </a:pPr>
            <a:r>
              <a:rPr lang="tr-TR" sz="2800" b="1" strike="noStrike" spc="-1">
                <a:solidFill>
                  <a:srgbClr val="C9211E"/>
                </a:solidFill>
                <a:latin typeface="Arial"/>
              </a:rPr>
              <a:t>BORÇLUNUN ÇOK ZOR DURUM HALİNİN TESPİTİ</a:t>
            </a:r>
            <a:endParaRPr lang="tr-TR" sz="2800" b="0" strike="noStrike" spc="-1">
              <a:latin typeface="Arial"/>
            </a:endParaRPr>
          </a:p>
        </p:txBody>
      </p:sp>
      <p:sp>
        <p:nvSpPr>
          <p:cNvPr id="284" name="PlaceHolder 2"/>
          <p:cNvSpPr>
            <a:spLocks noGrp="1"/>
          </p:cNvSpPr>
          <p:nvPr>
            <p:ph type="subTitle"/>
          </p:nvPr>
        </p:nvSpPr>
        <p:spPr>
          <a:xfrm>
            <a:off x="357120" y="2536560"/>
            <a:ext cx="8425440" cy="3885480"/>
          </a:xfrm>
          <a:prstGeom prst="rect">
            <a:avLst/>
          </a:prstGeom>
          <a:noFill/>
          <a:ln w="0">
            <a:noFill/>
          </a:ln>
        </p:spPr>
        <p:txBody>
          <a:bodyPr lIns="0" tIns="0" rIns="0" bIns="0" anchor="t">
            <a:noAutofit/>
          </a:bodyPr>
          <a:lstStyle/>
          <a:p>
            <a:pPr algn="ctr">
              <a:lnSpc>
                <a:spcPct val="100000"/>
              </a:lnSpc>
            </a:pPr>
            <a:r>
              <a:rPr lang="tr-TR" sz="3600" b="0" strike="noStrike" spc="-1">
                <a:solidFill>
                  <a:srgbClr val="000000"/>
                </a:solidFill>
                <a:latin typeface="Arial"/>
              </a:rPr>
              <a:t>Tecil ve taksitlendirme talebinde bulunan borçluların "çok zor durumda" olup olmadıklarının tespitinde; aşağıda belirtilen likidite oranları kullanılacak ve bu oranlar sonucunda tespit edilen çok zor durum derecesine uygun olarak tecil süreleri belirlenecektir.</a:t>
            </a:r>
            <a:endParaRPr lang="tr-TR" sz="3600" b="0" strike="noStrike" spc="-1">
              <a:latin typeface="Arial"/>
            </a:endParaRPr>
          </a:p>
          <a:p>
            <a:pPr algn="ctr">
              <a:lnSpc>
                <a:spcPct val="100000"/>
              </a:lnSpc>
            </a:pPr>
            <a:endParaRPr lang="tr-TR" sz="3600" b="0" strike="noStrike" spc="-1">
              <a:latin typeface="Arial"/>
            </a:endParaRPr>
          </a:p>
        </p:txBody>
      </p:sp>
      <p:pic>
        <p:nvPicPr>
          <p:cNvPr id="285" name="Resim 3"/>
          <p:cNvPicPr/>
          <p:nvPr/>
        </p:nvPicPr>
        <p:blipFill>
          <a:blip r:embed="rId2"/>
          <a:stretch/>
        </p:blipFill>
        <p:spPr>
          <a:xfrm>
            <a:off x="285840" y="569520"/>
            <a:ext cx="1535760" cy="1843920"/>
          </a:xfrm>
          <a:prstGeom prst="rect">
            <a:avLst/>
          </a:prstGeom>
          <a:ln w="0">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PlaceHolder 1"/>
          <p:cNvSpPr>
            <a:spLocks noGrp="1"/>
          </p:cNvSpPr>
          <p:nvPr>
            <p:ph type="title"/>
          </p:nvPr>
        </p:nvSpPr>
        <p:spPr>
          <a:xfrm>
            <a:off x="428760" y="357120"/>
            <a:ext cx="8025120" cy="781560"/>
          </a:xfrm>
          <a:prstGeom prst="rect">
            <a:avLst/>
          </a:prstGeom>
          <a:noFill/>
          <a:ln w="0">
            <a:noFill/>
          </a:ln>
        </p:spPr>
        <p:txBody>
          <a:bodyPr lIns="0" tIns="0" rIns="0" bIns="0" anchor="ctr">
            <a:noAutofit/>
          </a:bodyPr>
          <a:lstStyle/>
          <a:p>
            <a:pPr algn="ctr">
              <a:lnSpc>
                <a:spcPct val="100000"/>
              </a:lnSpc>
            </a:pPr>
            <a:r>
              <a:rPr lang="tr-TR" sz="2800" b="1" strike="noStrike" spc="-1">
                <a:solidFill>
                  <a:srgbClr val="C9211E"/>
                </a:solidFill>
                <a:latin typeface="Arial"/>
              </a:rPr>
              <a:t>BORÇLUNUN ÇOK ZOR DURUM HALİNİN TESPİTİ</a:t>
            </a:r>
            <a:endParaRPr lang="tr-TR" sz="2800" b="0" strike="noStrike" spc="-1">
              <a:latin typeface="Arial"/>
            </a:endParaRPr>
          </a:p>
        </p:txBody>
      </p:sp>
      <p:sp>
        <p:nvSpPr>
          <p:cNvPr id="287" name="PlaceHolder 2"/>
          <p:cNvSpPr>
            <a:spLocks noGrp="1"/>
          </p:cNvSpPr>
          <p:nvPr>
            <p:ph type="subTitle"/>
          </p:nvPr>
        </p:nvSpPr>
        <p:spPr>
          <a:xfrm>
            <a:off x="699480" y="1635480"/>
            <a:ext cx="8068320" cy="4647600"/>
          </a:xfrm>
          <a:prstGeom prst="rect">
            <a:avLst/>
          </a:prstGeom>
          <a:noFill/>
          <a:ln w="0">
            <a:noFill/>
          </a:ln>
        </p:spPr>
        <p:txBody>
          <a:bodyPr lIns="0" tIns="0" rIns="0" bIns="0" anchor="t">
            <a:noAutofit/>
          </a:bodyPr>
          <a:lstStyle/>
          <a:p>
            <a:pPr algn="ctr">
              <a:lnSpc>
                <a:spcPct val="100000"/>
              </a:lnSpc>
            </a:pPr>
            <a:r>
              <a:rPr lang="tr-TR" sz="3200" b="0" strike="noStrike" spc="-1" dirty="0">
                <a:solidFill>
                  <a:srgbClr val="000000"/>
                </a:solidFill>
                <a:latin typeface="Arial"/>
              </a:rPr>
              <a:t>Bilanço esasına göre defter tutan borçluların çok zor durum halinin tespitinde kullanılacak,</a:t>
            </a:r>
            <a:endParaRPr lang="tr-TR" sz="3200" b="0" strike="noStrike" spc="-1" dirty="0">
              <a:latin typeface="Arial"/>
            </a:endParaRPr>
          </a:p>
          <a:p>
            <a:pPr algn="ctr">
              <a:lnSpc>
                <a:spcPct val="100000"/>
              </a:lnSpc>
              <a:buNone/>
            </a:pPr>
            <a:endParaRPr lang="tr-TR" sz="3200" b="0" strike="noStrike" spc="-1" dirty="0">
              <a:latin typeface="Arial"/>
            </a:endParaRPr>
          </a:p>
          <a:p>
            <a:pPr>
              <a:lnSpc>
                <a:spcPct val="100000"/>
              </a:lnSpc>
              <a:buNone/>
            </a:pPr>
            <a:r>
              <a:rPr lang="tr-TR" sz="2800" b="0" strike="noStrike" spc="-1" dirty="0">
                <a:solidFill>
                  <a:srgbClr val="000000"/>
                </a:solidFill>
                <a:latin typeface="Arial"/>
                <a:ea typeface="DejaVu Sans"/>
              </a:rPr>
              <a:t>			          Dönen Varlıklar – Stoklar </a:t>
            </a:r>
            <a:endParaRPr lang="tr-TR" sz="2800" b="0" strike="noStrike" spc="-1" dirty="0">
              <a:latin typeface="Arial"/>
            </a:endParaRPr>
          </a:p>
          <a:p>
            <a:pPr>
              <a:lnSpc>
                <a:spcPct val="100000"/>
              </a:lnSpc>
              <a:buNone/>
            </a:pPr>
            <a:r>
              <a:rPr lang="tr-TR" sz="2800" b="0" strike="noStrike" spc="-1" dirty="0">
                <a:solidFill>
                  <a:srgbClr val="000000"/>
                </a:solidFill>
                <a:latin typeface="Arial"/>
                <a:ea typeface="DejaVu Sans"/>
              </a:rPr>
              <a:t>Likidite Oranı =   </a:t>
            </a:r>
            <a:endParaRPr lang="tr-TR" sz="2800" b="0" strike="noStrike" spc="-1" dirty="0">
              <a:latin typeface="Arial"/>
            </a:endParaRPr>
          </a:p>
          <a:p>
            <a:pPr>
              <a:lnSpc>
                <a:spcPct val="100000"/>
              </a:lnSpc>
              <a:buNone/>
            </a:pPr>
            <a:r>
              <a:rPr lang="tr-TR" sz="2800" b="0" strike="noStrike" spc="-1" dirty="0">
                <a:solidFill>
                  <a:srgbClr val="000000"/>
                </a:solidFill>
                <a:latin typeface="Arial"/>
                <a:ea typeface="DejaVu Sans"/>
              </a:rPr>
              <a:t>			</a:t>
            </a:r>
            <a:r>
              <a:rPr lang="tr-TR" spc="-1" dirty="0">
                <a:solidFill>
                  <a:srgbClr val="000000"/>
                </a:solidFill>
                <a:latin typeface="Arial"/>
                <a:ea typeface="DejaVu Sans"/>
              </a:rPr>
              <a:t>	</a:t>
            </a:r>
            <a:r>
              <a:rPr lang="tr-TR" sz="2600" b="0" strike="noStrike" spc="-1" dirty="0">
                <a:solidFill>
                  <a:srgbClr val="000000"/>
                </a:solidFill>
                <a:latin typeface="Arial"/>
                <a:ea typeface="DejaVu Sans"/>
              </a:rPr>
              <a:t>Kısa Vadeli Yabancı Kaynaklar</a:t>
            </a:r>
            <a:endParaRPr lang="tr-TR" sz="2600" b="0" strike="noStrike" spc="-1" dirty="0">
              <a:latin typeface="Arial"/>
            </a:endParaRPr>
          </a:p>
          <a:p>
            <a:pPr>
              <a:lnSpc>
                <a:spcPct val="100000"/>
              </a:lnSpc>
            </a:pPr>
            <a:endParaRPr lang="tr-TR" sz="2600" b="0" strike="noStrike" spc="-1" dirty="0">
              <a:latin typeface="Arial"/>
            </a:endParaRPr>
          </a:p>
        </p:txBody>
      </p:sp>
      <p:sp>
        <p:nvSpPr>
          <p:cNvPr id="288" name="5 Düz Bağlayıcı"/>
          <p:cNvSpPr/>
          <p:nvPr/>
        </p:nvSpPr>
        <p:spPr>
          <a:xfrm>
            <a:off x="3357554" y="4643446"/>
            <a:ext cx="4643280" cy="1440"/>
          </a:xfrm>
          <a:prstGeom prst="line">
            <a:avLst/>
          </a:prstGeom>
          <a:ln w="46800">
            <a:solidFill>
              <a:srgbClr val="4A7EBB"/>
            </a:solidFill>
            <a:round/>
          </a:ln>
        </p:spPr>
        <p:style>
          <a:lnRef idx="1">
            <a:schemeClr val="accent1"/>
          </a:lnRef>
          <a:fillRef idx="0">
            <a:schemeClr val="accent1"/>
          </a:fillRef>
          <a:effectRef idx="0">
            <a:schemeClr val="accent1"/>
          </a:effectRef>
          <a:fontRef idx="minor"/>
        </p:style>
        <p:txBody>
          <a:bodyPr/>
          <a:lstStyle/>
          <a:p>
            <a:endParaRPr lang="tr-T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PlaceHolder 1"/>
          <p:cNvSpPr>
            <a:spLocks noGrp="1"/>
          </p:cNvSpPr>
          <p:nvPr>
            <p:ph type="title"/>
          </p:nvPr>
        </p:nvSpPr>
        <p:spPr>
          <a:xfrm>
            <a:off x="428760" y="357120"/>
            <a:ext cx="8025120" cy="781560"/>
          </a:xfrm>
          <a:prstGeom prst="rect">
            <a:avLst/>
          </a:prstGeom>
          <a:noFill/>
          <a:ln w="0">
            <a:noFill/>
          </a:ln>
        </p:spPr>
        <p:txBody>
          <a:bodyPr lIns="0" tIns="0" rIns="0" bIns="0" anchor="ctr">
            <a:noAutofit/>
          </a:bodyPr>
          <a:lstStyle/>
          <a:p>
            <a:pPr algn="ctr">
              <a:lnSpc>
                <a:spcPct val="100000"/>
              </a:lnSpc>
            </a:pPr>
            <a:r>
              <a:rPr lang="tr-TR" sz="2800" b="1" strike="noStrike" spc="-1">
                <a:solidFill>
                  <a:srgbClr val="000000"/>
                </a:solidFill>
                <a:latin typeface="Arial"/>
              </a:rPr>
              <a:t>BORÇLUNUN ÇOK ZOR DURUM HALİNİN TESPİTİ</a:t>
            </a:r>
            <a:endParaRPr lang="tr-TR" sz="2800" b="0" strike="noStrike" spc="-1">
              <a:latin typeface="Arial"/>
            </a:endParaRPr>
          </a:p>
        </p:txBody>
      </p:sp>
      <p:sp>
        <p:nvSpPr>
          <p:cNvPr id="290" name="PlaceHolder 2"/>
          <p:cNvSpPr>
            <a:spLocks noGrp="1"/>
          </p:cNvSpPr>
          <p:nvPr>
            <p:ph type="subTitle"/>
          </p:nvPr>
        </p:nvSpPr>
        <p:spPr>
          <a:xfrm>
            <a:off x="217440" y="1335960"/>
            <a:ext cx="8561520" cy="5116320"/>
          </a:xfrm>
          <a:prstGeom prst="rect">
            <a:avLst/>
          </a:prstGeom>
          <a:noFill/>
          <a:ln w="0">
            <a:noFill/>
          </a:ln>
        </p:spPr>
        <p:txBody>
          <a:bodyPr lIns="0" tIns="0" rIns="0" bIns="0" anchor="t">
            <a:noAutofit/>
          </a:bodyPr>
          <a:lstStyle/>
          <a:p>
            <a:pPr algn="ctr">
              <a:lnSpc>
                <a:spcPct val="100000"/>
              </a:lnSpc>
              <a:buNone/>
            </a:pPr>
            <a:r>
              <a:rPr lang="tr-TR" sz="3200" b="0" strike="noStrike" spc="-1" dirty="0">
                <a:solidFill>
                  <a:srgbClr val="000000"/>
                </a:solidFill>
                <a:latin typeface="Arial"/>
              </a:rPr>
              <a:t>İşletme hesabı esasına göre defter tutan borçluların çok zor durum halinin tespitinde kullanılacak</a:t>
            </a:r>
            <a:endParaRPr lang="tr-TR" sz="3200" b="0" strike="noStrike" spc="-1" dirty="0">
              <a:latin typeface="Arial"/>
            </a:endParaRPr>
          </a:p>
          <a:p>
            <a:pPr algn="ctr">
              <a:lnSpc>
                <a:spcPct val="100000"/>
              </a:lnSpc>
              <a:buNone/>
            </a:pPr>
            <a:endParaRPr lang="tr-TR" sz="3200" b="0" strike="noStrike" spc="-1" dirty="0">
              <a:latin typeface="Arial"/>
            </a:endParaRPr>
          </a:p>
          <a:p>
            <a:pPr>
              <a:lnSpc>
                <a:spcPct val="100000"/>
              </a:lnSpc>
              <a:buNone/>
            </a:pPr>
            <a:r>
              <a:rPr lang="tr-TR" sz="2800" b="0" strike="noStrike" spc="-1" dirty="0">
                <a:solidFill>
                  <a:srgbClr val="000000"/>
                </a:solidFill>
                <a:latin typeface="Arial"/>
                <a:ea typeface="DejaVu Sans"/>
              </a:rPr>
              <a:t>                           </a:t>
            </a:r>
            <a:r>
              <a:rPr lang="tr-TR" sz="2400" b="0" strike="noStrike" spc="-1" dirty="0">
                <a:solidFill>
                  <a:srgbClr val="000000"/>
                </a:solidFill>
                <a:latin typeface="Arial"/>
                <a:ea typeface="DejaVu Sans"/>
              </a:rPr>
              <a:t>Kasa + Banka+Kısa Vadeli Alacaklar</a:t>
            </a:r>
            <a:endParaRPr lang="tr-TR" sz="2400" b="0" strike="noStrike" spc="-1" dirty="0">
              <a:latin typeface="Arial"/>
            </a:endParaRPr>
          </a:p>
          <a:p>
            <a:pPr>
              <a:lnSpc>
                <a:spcPct val="100000"/>
              </a:lnSpc>
              <a:buNone/>
            </a:pPr>
            <a:r>
              <a:rPr lang="tr-TR" sz="2400" b="0" strike="noStrike" spc="-1" dirty="0">
                <a:solidFill>
                  <a:srgbClr val="000000"/>
                </a:solidFill>
                <a:latin typeface="Arial"/>
                <a:ea typeface="DejaVu Sans"/>
              </a:rPr>
              <a:t>Likidite Oranı = </a:t>
            </a:r>
            <a:endParaRPr lang="tr-TR" sz="2400" b="0" strike="noStrike" spc="-1" dirty="0">
              <a:latin typeface="Arial"/>
            </a:endParaRPr>
          </a:p>
          <a:p>
            <a:pPr>
              <a:lnSpc>
                <a:spcPct val="100000"/>
              </a:lnSpc>
              <a:buNone/>
            </a:pPr>
            <a:r>
              <a:rPr lang="tr-TR" sz="2400" b="0" strike="noStrike" spc="-1" dirty="0">
                <a:solidFill>
                  <a:srgbClr val="000000"/>
                </a:solidFill>
                <a:latin typeface="Arial"/>
                <a:ea typeface="DejaVu Sans"/>
              </a:rPr>
              <a:t>			               Kısa Vadeli Yabancı Borçlar</a:t>
            </a:r>
            <a:endParaRPr lang="tr-TR" sz="2400" b="0" strike="noStrike" spc="-1" dirty="0">
              <a:latin typeface="Arial"/>
            </a:endParaRPr>
          </a:p>
          <a:p>
            <a:pPr>
              <a:lnSpc>
                <a:spcPct val="100000"/>
              </a:lnSpc>
              <a:buNone/>
            </a:pPr>
            <a:r>
              <a:rPr lang="tr-TR" sz="2400" b="0" strike="noStrike" spc="-1" dirty="0">
                <a:solidFill>
                  <a:srgbClr val="000000"/>
                </a:solidFill>
                <a:latin typeface="Arial"/>
                <a:ea typeface="DejaVu Sans"/>
              </a:rPr>
              <a:t> </a:t>
            </a:r>
            <a:r>
              <a:rPr lang="tr-TR" sz="3200" b="0" strike="noStrike" spc="-1" dirty="0">
                <a:solidFill>
                  <a:srgbClr val="C9211E"/>
                </a:solidFill>
                <a:latin typeface="Arial"/>
                <a:ea typeface="DejaVu Sans"/>
              </a:rPr>
              <a:t>		      Likidite oranının 1'den büyük olması durumunda borç tecil edilmeyecektir. </a:t>
            </a:r>
            <a:endParaRPr lang="tr-TR" sz="3200" b="0" strike="noStrike" spc="-1" dirty="0">
              <a:latin typeface="Arial"/>
            </a:endParaRPr>
          </a:p>
        </p:txBody>
      </p:sp>
      <p:sp>
        <p:nvSpPr>
          <p:cNvPr id="291" name="5 Düz Bağlayıcı"/>
          <p:cNvSpPr/>
          <p:nvPr/>
        </p:nvSpPr>
        <p:spPr>
          <a:xfrm>
            <a:off x="2428860" y="4214818"/>
            <a:ext cx="5554800" cy="30240"/>
          </a:xfrm>
          <a:prstGeom prst="line">
            <a:avLst/>
          </a:prstGeom>
          <a:ln w="46800">
            <a:solidFill>
              <a:srgbClr val="4A7EBB"/>
            </a:solidFill>
            <a:round/>
          </a:ln>
        </p:spPr>
        <p:style>
          <a:lnRef idx="1">
            <a:schemeClr val="accent1"/>
          </a:lnRef>
          <a:fillRef idx="0">
            <a:schemeClr val="accent1"/>
          </a:fillRef>
          <a:effectRef idx="0">
            <a:schemeClr val="accent1"/>
          </a:effectRef>
          <a:fontRef idx="minor"/>
        </p:style>
        <p:txBody>
          <a:bodyPr/>
          <a:lstStyle/>
          <a:p>
            <a:endParaRPr lang="tr-TR"/>
          </a:p>
        </p:txBody>
      </p:sp>
      <p:sp>
        <p:nvSpPr>
          <p:cNvPr id="292" name="Şimşek İşareti 2"/>
          <p:cNvSpPr/>
          <p:nvPr/>
        </p:nvSpPr>
        <p:spPr>
          <a:xfrm>
            <a:off x="481320" y="4537800"/>
            <a:ext cx="848880" cy="839160"/>
          </a:xfrm>
          <a:prstGeom prst="lightningBolt">
            <a:avLst/>
          </a:prstGeom>
          <a:solidFill>
            <a:srgbClr val="C00000"/>
          </a:solidFill>
          <a:ln>
            <a:noFill/>
          </a:ln>
          <a:effectLst>
            <a:outerShdw blurRad="190440" dist="228593"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p:style>
        <p:txBody>
          <a:bodyPr/>
          <a:lstStyle/>
          <a:p>
            <a:endParaRPr lang="tr-T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PlaceHolder 1"/>
          <p:cNvSpPr>
            <a:spLocks noGrp="1"/>
          </p:cNvSpPr>
          <p:nvPr>
            <p:ph type="title"/>
          </p:nvPr>
        </p:nvSpPr>
        <p:spPr>
          <a:xfrm>
            <a:off x="3429000" y="1285920"/>
            <a:ext cx="4996440" cy="3924720"/>
          </a:xfrm>
          <a:prstGeom prst="rect">
            <a:avLst/>
          </a:prstGeom>
          <a:solidFill>
            <a:srgbClr val="C00000"/>
          </a:solidFill>
          <a:ln w="25560">
            <a:solidFill>
              <a:srgbClr val="D9D9D9"/>
            </a:solidFill>
            <a:prstDash val="sysDot"/>
            <a:round/>
          </a:ln>
          <a:effectLst>
            <a:outerShdw blurRad="190440" dist="228593" dir="2700000" rotWithShape="0">
              <a:srgbClr val="000000">
                <a:alpha val="30000"/>
              </a:srgbClr>
            </a:outerShdw>
          </a:effectLst>
        </p:spPr>
        <p:txBody>
          <a:bodyPr lIns="0" tIns="0" rIns="0" bIns="0" anchor="ctr">
            <a:normAutofit/>
          </a:bodyPr>
          <a:lstStyle/>
          <a:p>
            <a:pPr algn="ctr">
              <a:lnSpc>
                <a:spcPct val="100000"/>
              </a:lnSpc>
            </a:pPr>
            <a:r>
              <a:rPr lang="tr-TR" sz="4800" b="1" strike="noStrike" spc="18">
                <a:solidFill>
                  <a:srgbClr val="EEECE1"/>
                </a:solidFill>
                <a:latin typeface="Calibri"/>
              </a:rPr>
              <a:t>6183 SAYILI KANUNUN 48. MADDESİNE GÖRE TECİL</a:t>
            </a:r>
            <a:endParaRPr lang="tr-TR" sz="4800" b="0" strike="noStrike" spc="-1">
              <a:latin typeface="Arial"/>
            </a:endParaRPr>
          </a:p>
        </p:txBody>
      </p:sp>
      <p:pic>
        <p:nvPicPr>
          <p:cNvPr id="207" name="Resim 1"/>
          <p:cNvPicPr/>
          <p:nvPr/>
        </p:nvPicPr>
        <p:blipFill>
          <a:blip r:embed="rId2"/>
          <a:stretch/>
        </p:blipFill>
        <p:spPr>
          <a:xfrm>
            <a:off x="428760" y="571320"/>
            <a:ext cx="2767320" cy="2490840"/>
          </a:xfrm>
          <a:prstGeom prst="rect">
            <a:avLst/>
          </a:prstGeom>
          <a:ln w="0">
            <a:noFill/>
          </a:ln>
        </p:spPr>
      </p:pic>
      <p:sp>
        <p:nvSpPr>
          <p:cNvPr id="208" name="Altıgen 10"/>
          <p:cNvSpPr/>
          <p:nvPr/>
        </p:nvSpPr>
        <p:spPr>
          <a:xfrm>
            <a:off x="564120" y="4643280"/>
            <a:ext cx="1852920" cy="1424520"/>
          </a:xfrm>
          <a:prstGeom prst="hexagon">
            <a:avLst>
              <a:gd name="adj" fmla="val 25000"/>
              <a:gd name="vf" fmla="val 115470"/>
            </a:avLst>
          </a:prstGeom>
          <a:blipFill rotWithShape="0">
            <a:blip r:embed="rId3" cstate="print"/>
            <a:srcRect/>
            <a:stretch/>
          </a:blipFill>
          <a:ln>
            <a:noFill/>
          </a:ln>
          <a:effectLst>
            <a:outerShdw blurRad="190440" dist="228593" dir="2700000" algn="ctr">
              <a:srgbClr val="000000">
                <a:alpha val="30000"/>
              </a:srgbClr>
            </a:outerShdw>
            <a:reflection blurRad="6350" stA="50000" endA="300" endPos="55000" dir="5400000" sy="-100000" algn="bl" rotWithShape="0"/>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p:style>
        <p:txBody>
          <a:bodyPr/>
          <a:lstStyle/>
          <a:p>
            <a:endParaRPr lang="tr-T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6 Metin kutusu"/>
          <p:cNvSpPr/>
          <p:nvPr/>
        </p:nvSpPr>
        <p:spPr>
          <a:xfrm>
            <a:off x="0" y="0"/>
            <a:ext cx="9139680" cy="1186920"/>
          </a:xfrm>
          <a:prstGeom prst="rect">
            <a:avLst/>
          </a:prstGeom>
          <a:solidFill>
            <a:schemeClr val="bg1">
              <a:lumMod val="75000"/>
              <a:alpha val="59000"/>
            </a:schemeClr>
          </a:solidFill>
          <a:ln w="0">
            <a:noFill/>
          </a:ln>
          <a:effectLst>
            <a:outerShdw blurRad="108000" dist="126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p:style>
        <p:txBody>
          <a:bodyPr lIns="90000" tIns="45000" rIns="90000" bIns="45000" anchor="t">
            <a:spAutoFit/>
            <a:scene3d>
              <a:camera prst="orthographicFront">
                <a:rot lat="0" lon="0" rev="0"/>
              </a:camera>
              <a:lightRig rig="soft" dir="t">
                <a:rot lat="0" lon="0" rev="0"/>
              </a:lightRig>
            </a:scene3d>
            <a:sp3d contourW="44450" prstMaterial="matte">
              <a:bevelT w="63500" h="63500" prst="artDeco"/>
              <a:contourClr>
                <a:srgbClr val="FFFFFF"/>
              </a:contourClr>
            </a:sp3d>
          </a:bodyPr>
          <a:lstStyle/>
          <a:p>
            <a:pPr algn="ctr">
              <a:lnSpc>
                <a:spcPct val="100000"/>
              </a:lnSpc>
            </a:pPr>
            <a:r>
              <a:rPr lang="tr-TR" sz="3600" b="0" strike="noStrike" spc="-1">
                <a:solidFill>
                  <a:srgbClr val="002060"/>
                </a:solidFill>
                <a:latin typeface="Calibri"/>
                <a:ea typeface="DejaVu Sans"/>
              </a:rPr>
              <a:t>VADESİ GEÇMİŞ BORÇ DURUMUNU GÖSTERİR BELGE VERİLMESİ TALEPLERİ</a:t>
            </a:r>
            <a:endParaRPr lang="tr-TR" sz="3600" b="0" strike="noStrike" spc="-1">
              <a:latin typeface="Arial"/>
            </a:endParaRPr>
          </a:p>
        </p:txBody>
      </p:sp>
      <p:sp>
        <p:nvSpPr>
          <p:cNvPr id="294" name="Dikdörtgen 8"/>
          <p:cNvSpPr/>
          <p:nvPr/>
        </p:nvSpPr>
        <p:spPr>
          <a:xfrm>
            <a:off x="3980520" y="2071800"/>
            <a:ext cx="4917600" cy="3502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tr-TR" sz="2800" b="0" strike="noStrike" spc="-1">
                <a:solidFill>
                  <a:srgbClr val="000000"/>
                </a:solidFill>
                <a:latin typeface="Arial"/>
                <a:ea typeface="DejaVu Sans"/>
              </a:rPr>
              <a:t>Tecil edilen borç tutarının %10'u ödenmedikçe borçlunun ilgili tahsil dairesine borcunun bulunmadığını gösteren yazının verilmemesinin kabulü koşuluyla tecil ve taksitlendirme yapılacaktır.</a:t>
            </a:r>
            <a:endParaRPr lang="tr-TR" sz="2800" b="0" strike="noStrike" spc="-1">
              <a:latin typeface="Arial"/>
            </a:endParaRPr>
          </a:p>
        </p:txBody>
      </p:sp>
      <p:pic>
        <p:nvPicPr>
          <p:cNvPr id="295" name="Resim 9"/>
          <p:cNvPicPr/>
          <p:nvPr/>
        </p:nvPicPr>
        <p:blipFill>
          <a:blip r:embed="rId2"/>
          <a:stretch/>
        </p:blipFill>
        <p:spPr>
          <a:xfrm>
            <a:off x="93240" y="2024640"/>
            <a:ext cx="3319920" cy="4214880"/>
          </a:xfrm>
          <a:prstGeom prst="rect">
            <a:avLst/>
          </a:prstGeom>
          <a:ln w="0">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5" name="Picture 3"/>
          <p:cNvPicPr/>
          <p:nvPr/>
        </p:nvPicPr>
        <p:blipFill>
          <a:blip r:embed="rId3"/>
          <a:stretch/>
        </p:blipFill>
        <p:spPr>
          <a:xfrm>
            <a:off x="0" y="1428840"/>
            <a:ext cx="9139680" cy="3510360"/>
          </a:xfrm>
          <a:prstGeom prst="rect">
            <a:avLst/>
          </a:prstGeom>
          <a:ln w="9525">
            <a:noFill/>
          </a:ln>
        </p:spPr>
      </p:pic>
      <p:sp>
        <p:nvSpPr>
          <p:cNvPr id="336" name="WordArt 4"/>
          <p:cNvSpPr txBox="1"/>
          <p:nvPr/>
        </p:nvSpPr>
        <p:spPr>
          <a:xfrm>
            <a:off x="3857760" y="2428920"/>
            <a:ext cx="4710600" cy="1281600"/>
          </a:xfrm>
          <a:prstGeom prst="rect">
            <a:avLst/>
          </a:prstGeom>
        </p:spPr>
        <p:txBody>
          <a:bodyPr wrap="none" lIns="90000" tIns="45000" rIns="90000" bIns="45000" anchor="t">
            <a:prstTxWarp prst="textDeflate">
              <a:avLst>
                <a:gd name="adj" fmla="val 0"/>
              </a:avLst>
            </a:prstTxWarp>
            <a:noAutofit/>
          </a:bodyPr>
          <a:lstStyle/>
          <a:p>
            <a:pPr>
              <a:lnSpc>
                <a:spcPct val="100000"/>
              </a:lnSpc>
            </a:pPr>
            <a:r>
              <a:rPr lang="tr-TR" sz="3600" b="0" strike="noStrike" spc="-1">
                <a:ln w="0">
                  <a:noFill/>
                </a:ln>
                <a:solidFill>
                  <a:srgbClr val="000000"/>
                </a:solidFill>
                <a:latin typeface="Calibri"/>
              </a:rPr>
              <a:t>Dinlediğiniz için </a:t>
            </a:r>
            <a:endParaRPr lang="tr-TR" sz="3600" b="0" strike="noStrike" spc="-1">
              <a:ln w="0">
                <a:noFill/>
              </a:ln>
              <a:solidFill>
                <a:srgbClr val="000000"/>
              </a:solidFill>
              <a:latin typeface="Arial"/>
            </a:endParaRPr>
          </a:p>
          <a:p>
            <a:pPr>
              <a:lnSpc>
                <a:spcPct val="100000"/>
              </a:lnSpc>
            </a:pPr>
            <a:r>
              <a:rPr lang="tr-TR" sz="3600" b="0" strike="noStrike" spc="-1">
                <a:ln w="0">
                  <a:noFill/>
                </a:ln>
                <a:solidFill>
                  <a:srgbClr val="000000"/>
                </a:solidFill>
                <a:latin typeface="Calibri"/>
              </a:rPr>
              <a:t>TEŞEKKÜRLER…</a:t>
            </a:r>
            <a:endParaRPr lang="tr-TR" sz="3600" b="0" strike="noStrike" spc="-1">
              <a:ln w="0">
                <a:noFill/>
              </a:ln>
              <a:solidFill>
                <a:srgbClr val="000000"/>
              </a:solidFill>
              <a:latin typeface="Arial"/>
            </a:endParaRPr>
          </a:p>
        </p:txBody>
      </p:sp>
      <p:pic>
        <p:nvPicPr>
          <p:cNvPr id="337" name="Picture 7" descr="095"/>
          <p:cNvPicPr/>
          <p:nvPr/>
        </p:nvPicPr>
        <p:blipFill>
          <a:blip r:embed="rId4"/>
          <a:stretch/>
        </p:blipFill>
        <p:spPr>
          <a:xfrm>
            <a:off x="0" y="4929120"/>
            <a:ext cx="1430640" cy="1276920"/>
          </a:xfrm>
          <a:prstGeom prst="rect">
            <a:avLst/>
          </a:prstGeom>
          <a:ln w="9525">
            <a:noFill/>
          </a:ln>
        </p:spPr>
      </p:pic>
      <p:pic>
        <p:nvPicPr>
          <p:cNvPr id="338" name="Picture 11" descr="121"/>
          <p:cNvPicPr/>
          <p:nvPr/>
        </p:nvPicPr>
        <p:blipFill>
          <a:blip r:embed="rId5"/>
          <a:stretch/>
        </p:blipFill>
        <p:spPr>
          <a:xfrm>
            <a:off x="1428840" y="4786200"/>
            <a:ext cx="1646640" cy="925920"/>
          </a:xfrm>
          <a:prstGeom prst="rect">
            <a:avLst/>
          </a:prstGeom>
          <a:ln w="9525">
            <a:noFill/>
          </a:ln>
        </p:spPr>
      </p:pic>
      <p:pic>
        <p:nvPicPr>
          <p:cNvPr id="339" name="Picture 14" descr="MCj04316310000[1]"/>
          <p:cNvPicPr/>
          <p:nvPr/>
        </p:nvPicPr>
        <p:blipFill>
          <a:blip r:embed="rId6"/>
          <a:stretch/>
        </p:blipFill>
        <p:spPr>
          <a:xfrm>
            <a:off x="2786040" y="4357800"/>
            <a:ext cx="1710360" cy="1710360"/>
          </a:xfrm>
          <a:prstGeom prst="rect">
            <a:avLst/>
          </a:prstGeom>
          <a:ln w="9525">
            <a:noFill/>
          </a:ln>
        </p:spPr>
      </p:pic>
      <p:pic>
        <p:nvPicPr>
          <p:cNvPr id="340" name="Picture 10" descr="121"/>
          <p:cNvPicPr/>
          <p:nvPr/>
        </p:nvPicPr>
        <p:blipFill>
          <a:blip r:embed="rId5"/>
          <a:stretch/>
        </p:blipFill>
        <p:spPr>
          <a:xfrm>
            <a:off x="4357800" y="4500720"/>
            <a:ext cx="1646640" cy="925920"/>
          </a:xfrm>
          <a:prstGeom prst="rect">
            <a:avLst/>
          </a:prstGeom>
          <a:ln w="9525">
            <a:noFill/>
          </a:ln>
        </p:spPr>
      </p:pic>
      <p:pic>
        <p:nvPicPr>
          <p:cNvPr id="341" name="Picture 11" descr="121"/>
          <p:cNvPicPr/>
          <p:nvPr/>
        </p:nvPicPr>
        <p:blipFill>
          <a:blip r:embed="rId5"/>
          <a:stretch/>
        </p:blipFill>
        <p:spPr>
          <a:xfrm>
            <a:off x="2357280" y="5572080"/>
            <a:ext cx="1646640" cy="925920"/>
          </a:xfrm>
          <a:prstGeom prst="rect">
            <a:avLst/>
          </a:prstGeom>
          <a:ln w="9525">
            <a:noFill/>
          </a:ln>
        </p:spPr>
      </p:pic>
    </p:spTree>
  </p:cSld>
  <p:clrMapOvr>
    <a:masterClrMapping/>
  </p:clrMapOvr>
  <p:timing>
    <p:tnLst>
      <p:par>
        <p:cTn id="1" dur="indefinite" restart="never" nodeType="tmRoot">
          <p:childTnLst>
            <p:seq>
              <p:cTn id="2" dur="indefinite" nodeType="mainSeq">
                <p:childTnLst>
                  <p:par>
                    <p:cTn id="3" fill="hold" nodeType="clickEffect">
                      <p:stCondLst>
                        <p:cond delay="0"/>
                      </p:stCondLst>
                      <p:childTnLst>
                        <p:par>
                          <p:cTn id="4" fill="hold" nodeType="withEffect">
                            <p:stCondLst>
                              <p:cond delay="0"/>
                            </p:stCondLst>
                            <p:childTnLst>
                              <p:par>
                                <p:cTn id="5" presetID="12" presetClass="entr" presetSubtype="1" fill="hold" nodeType="withEffect">
                                  <p:stCondLst>
                                    <p:cond delay="0"/>
                                  </p:stCondLst>
                                  <p:childTnLst>
                                    <p:set>
                                      <p:cBhvr>
                                        <p:cTn id="6" dur="1" fill="hold">
                                          <p:stCondLst>
                                            <p:cond delay="0"/>
                                          </p:stCondLst>
                                        </p:cTn>
                                        <p:tgtEl>
                                          <p:spTgt spid="338"/>
                                        </p:tgtEl>
                                        <p:attrNameLst>
                                          <p:attrName>style.visibility</p:attrName>
                                        </p:attrNameLst>
                                      </p:cBhvr>
                                      <p:to>
                                        <p:strVal val="visible"/>
                                      </p:to>
                                    </p:set>
                                    <p:animEffect transition="in" filter="slide(fromTop)">
                                      <p:cBhvr additive="repl">
                                        <p:cTn id="7" dur="500"/>
                                        <p:tgtEl>
                                          <p:spTgt spid="338"/>
                                        </p:tgtEl>
                                      </p:cBhvr>
                                    </p:animEffect>
                                  </p:childTnLst>
                                </p:cTn>
                              </p:par>
                              <p:par>
                                <p:cTn id="8" presetID="12" presetClass="entr" presetSubtype="2" fill="hold" nodeType="withEffect">
                                  <p:stCondLst>
                                    <p:cond delay="0"/>
                                  </p:stCondLst>
                                  <p:childTnLst>
                                    <p:set>
                                      <p:cBhvr>
                                        <p:cTn id="9" dur="1" fill="hold">
                                          <p:stCondLst>
                                            <p:cond delay="0"/>
                                          </p:stCondLst>
                                        </p:cTn>
                                        <p:tgtEl>
                                          <p:spTgt spid="340"/>
                                        </p:tgtEl>
                                        <p:attrNameLst>
                                          <p:attrName>style.visibility</p:attrName>
                                        </p:attrNameLst>
                                      </p:cBhvr>
                                      <p:to>
                                        <p:strVal val="visible"/>
                                      </p:to>
                                    </p:set>
                                    <p:animEffect transition="in" filter="slide(fromRight)">
                                      <p:cBhvr additive="repl">
                                        <p:cTn id="10" dur="500"/>
                                        <p:tgtEl>
                                          <p:spTgt spid="340"/>
                                        </p:tgtEl>
                                      </p:cBhvr>
                                    </p:animEffect>
                                  </p:childTnLst>
                                </p:cTn>
                              </p:par>
                              <p:par>
                                <p:cTn id="11" presetID="12" presetClass="entr" presetSubtype="1" fill="hold" nodeType="withEffect">
                                  <p:stCondLst>
                                    <p:cond delay="0"/>
                                  </p:stCondLst>
                                  <p:childTnLst>
                                    <p:set>
                                      <p:cBhvr>
                                        <p:cTn id="12" dur="1" fill="hold">
                                          <p:stCondLst>
                                            <p:cond delay="0"/>
                                          </p:stCondLst>
                                        </p:cTn>
                                        <p:tgtEl>
                                          <p:spTgt spid="341"/>
                                        </p:tgtEl>
                                        <p:attrNameLst>
                                          <p:attrName>style.visibility</p:attrName>
                                        </p:attrNameLst>
                                      </p:cBhvr>
                                      <p:to>
                                        <p:strVal val="visible"/>
                                      </p:to>
                                    </p:set>
                                    <p:animEffect transition="in" filter="slide(fromTop)">
                                      <p:cBhvr additive="repl">
                                        <p:cTn id="13" dur="500"/>
                                        <p:tgtEl>
                                          <p:spTgt spid="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PlaceHolder 1"/>
          <p:cNvSpPr>
            <a:spLocks noGrp="1"/>
          </p:cNvSpPr>
          <p:nvPr>
            <p:ph type="title"/>
          </p:nvPr>
        </p:nvSpPr>
        <p:spPr>
          <a:xfrm>
            <a:off x="142920" y="285840"/>
            <a:ext cx="2638800" cy="1151280"/>
          </a:xfrm>
          <a:prstGeom prst="rect">
            <a:avLst/>
          </a:prstGeom>
          <a:solidFill>
            <a:srgbClr val="FF0000"/>
          </a:solidFill>
          <a:ln w="0">
            <a:noFill/>
          </a:ln>
        </p:spPr>
        <p:txBody>
          <a:bodyPr lIns="90000" tIns="45000" rIns="90000" bIns="45000" anchor="ctr">
            <a:noAutofit/>
          </a:bodyPr>
          <a:lstStyle/>
          <a:p>
            <a:pPr algn="ctr">
              <a:lnSpc>
                <a:spcPct val="100000"/>
              </a:lnSpc>
            </a:pPr>
            <a:r>
              <a:rPr lang="tr-TR" sz="3200" b="1" i="1" strike="noStrike" spc="-1">
                <a:solidFill>
                  <a:srgbClr val="000000"/>
                </a:solidFill>
                <a:latin typeface="Arial"/>
              </a:rPr>
              <a:t>TECİL</a:t>
            </a:r>
            <a:endParaRPr lang="tr-TR" sz="3200" b="0" strike="noStrike" spc="-1">
              <a:latin typeface="Arial"/>
            </a:endParaRPr>
          </a:p>
        </p:txBody>
      </p:sp>
      <p:sp>
        <p:nvSpPr>
          <p:cNvPr id="210" name="PlaceHolder 2"/>
          <p:cNvSpPr>
            <a:spLocks noGrp="1"/>
          </p:cNvSpPr>
          <p:nvPr>
            <p:ph/>
          </p:nvPr>
        </p:nvSpPr>
        <p:spPr>
          <a:xfrm>
            <a:off x="2786040" y="272880"/>
            <a:ext cx="5896440" cy="5848920"/>
          </a:xfrm>
          <a:prstGeom prst="rect">
            <a:avLst/>
          </a:prstGeom>
          <a:noFill/>
          <a:ln w="0">
            <a:noFill/>
          </a:ln>
        </p:spPr>
        <p:txBody>
          <a:bodyPr lIns="90000" tIns="45000" rIns="90000" bIns="45000" anchor="t">
            <a:normAutofit fontScale="97500" lnSpcReduction="10000"/>
          </a:bodyPr>
          <a:lstStyle/>
          <a:p>
            <a:pPr marL="343080" indent="-343080" algn="just">
              <a:lnSpc>
                <a:spcPct val="100000"/>
              </a:lnSpc>
              <a:spcBef>
                <a:spcPts val="641"/>
              </a:spcBef>
              <a:buClr>
                <a:srgbClr val="000000"/>
              </a:buClr>
              <a:buFont typeface="Arial"/>
              <a:buChar char="•"/>
            </a:pPr>
            <a:r>
              <a:rPr lang="tr-TR" sz="3200" b="0" strike="noStrike" spc="-1">
                <a:solidFill>
                  <a:srgbClr val="000000"/>
                </a:solidFill>
                <a:latin typeface="Arial"/>
              </a:rPr>
              <a:t>Amme borcunun vadesinde ödenmesi veya haczin tatbiki veyahut haczolunmuş malların paraya çevrilmesi amme borçlusunu çok zor duruma düşürecekse, borçlu tarafından yazı ile istenmiş ve teminat gösterilmiş olmak şartıyla, alacaklı amme idaresince veya yetkili kılacağı makamlarca; amme alacağı faiz alınarak tecil olunabilir.</a:t>
            </a:r>
            <a:br/>
            <a:r>
              <a:rPr lang="tr-TR" sz="3200" b="0" strike="noStrike" spc="-1">
                <a:solidFill>
                  <a:srgbClr val="000000"/>
                </a:solidFill>
                <a:latin typeface="Arial"/>
              </a:rPr>
              <a:t> </a:t>
            </a:r>
            <a:endParaRPr lang="tr-TR" sz="3200" b="0" strike="noStrike" spc="-1">
              <a:latin typeface="Arial"/>
            </a:endParaRPr>
          </a:p>
        </p:txBody>
      </p:sp>
      <p:sp>
        <p:nvSpPr>
          <p:cNvPr id="211" name="Resim 8"/>
          <p:cNvSpPr/>
          <p:nvPr/>
        </p:nvSpPr>
        <p:spPr>
          <a:xfrm>
            <a:off x="214200" y="3286080"/>
            <a:ext cx="2638800" cy="1995840"/>
          </a:xfrm>
          <a:custGeom>
            <a:avLst/>
            <a:gdLst/>
            <a:ahLst/>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blipFill rotWithShape="0">
            <a:blip r:embed="rId2"/>
            <a:srcRect/>
            <a:stretch/>
          </a:blipFill>
          <a:ln w="0">
            <a:noFill/>
          </a:ln>
        </p:spPr>
        <p:style>
          <a:lnRef idx="0">
            <a:scrgbClr r="0" g="0" b="0"/>
          </a:lnRef>
          <a:fillRef idx="0">
            <a:scrgbClr r="0" g="0" b="0"/>
          </a:fillRef>
          <a:effectRef idx="0">
            <a:scrgbClr r="0" g="0" b="0"/>
          </a:effectRef>
          <a:fontRef idx="minor"/>
        </p:style>
        <p:txBody>
          <a:bodyPr/>
          <a:lstStyle/>
          <a:p>
            <a:endParaRPr lang="tr-T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Düz Ok Bağlayıcısı 59"/>
          <p:cNvSpPr/>
          <p:nvPr/>
        </p:nvSpPr>
        <p:spPr>
          <a:xfrm flipV="1">
            <a:off x="950400" y="2676960"/>
            <a:ext cx="6716520" cy="360"/>
          </a:xfrm>
          <a:custGeom>
            <a:avLst/>
            <a:gdLst/>
            <a:ahLst/>
            <a:cxnLst/>
            <a:rect l="l" t="t" r="r" b="b"/>
            <a:pathLst>
              <a:path w="21600" h="21600">
                <a:moveTo>
                  <a:pt x="0" y="0"/>
                </a:moveTo>
                <a:lnTo>
                  <a:pt x="21600" y="21600"/>
                </a:lnTo>
              </a:path>
            </a:pathLst>
          </a:custGeom>
          <a:noFill/>
          <a:ln w="38100">
            <a:solidFill>
              <a:srgbClr val="77933C"/>
            </a:solidFill>
            <a:round/>
            <a:tailEnd type="triangle" w="med" len="med"/>
          </a:ln>
        </p:spPr>
        <p:style>
          <a:lnRef idx="1">
            <a:schemeClr val="accent1"/>
          </a:lnRef>
          <a:fillRef idx="0">
            <a:schemeClr val="accent1"/>
          </a:fillRef>
          <a:effectRef idx="0">
            <a:schemeClr val="accent1"/>
          </a:effectRef>
          <a:fontRef idx="minor"/>
        </p:style>
        <p:txBody>
          <a:bodyPr/>
          <a:lstStyle/>
          <a:p>
            <a:endParaRPr lang="tr-TR"/>
          </a:p>
        </p:txBody>
      </p:sp>
      <p:sp>
        <p:nvSpPr>
          <p:cNvPr id="213" name="Dikdörtgen 6"/>
          <p:cNvSpPr/>
          <p:nvPr/>
        </p:nvSpPr>
        <p:spPr>
          <a:xfrm>
            <a:off x="441000" y="4250520"/>
            <a:ext cx="8091360" cy="1552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85840" indent="-285840">
              <a:lnSpc>
                <a:spcPct val="100000"/>
              </a:lnSpc>
              <a:buClr>
                <a:srgbClr val="000000"/>
              </a:buClr>
              <a:buFont typeface="Wingdings" charset="2"/>
              <a:buChar char=""/>
            </a:pPr>
            <a:r>
              <a:rPr lang="tr-TR" sz="2400" b="0" strike="noStrike" spc="-1">
                <a:solidFill>
                  <a:srgbClr val="000000"/>
                </a:solidFill>
                <a:latin typeface="Calibri"/>
                <a:ea typeface="DejaVu Sans"/>
              </a:rPr>
              <a:t>Amme borçlusunu çok zor duruma düşüreceğinin anlaşıldığı durumlarda</a:t>
            </a:r>
            <a:endParaRPr lang="tr-TR" sz="2400" b="0" strike="noStrike" spc="-1">
              <a:latin typeface="Arial"/>
            </a:endParaRPr>
          </a:p>
          <a:p>
            <a:pPr marL="285840" indent="-285840">
              <a:lnSpc>
                <a:spcPct val="100000"/>
              </a:lnSpc>
              <a:buClr>
                <a:srgbClr val="000000"/>
              </a:buClr>
              <a:buFont typeface="Wingdings" charset="2"/>
              <a:buChar char=""/>
            </a:pPr>
            <a:r>
              <a:rPr lang="tr-TR" sz="2400" b="0" strike="noStrike" spc="-1">
                <a:solidFill>
                  <a:srgbClr val="000000"/>
                </a:solidFill>
                <a:latin typeface="Calibri"/>
                <a:ea typeface="DejaVu Sans"/>
              </a:rPr>
              <a:t>Kanunun ve alacaklı amme idarelerinin öngördüğü şartlarla, </a:t>
            </a:r>
            <a:endParaRPr lang="tr-TR" sz="2400" b="0" strike="noStrike" spc="-1">
              <a:latin typeface="Arial"/>
            </a:endParaRPr>
          </a:p>
          <a:p>
            <a:pPr>
              <a:lnSpc>
                <a:spcPct val="100000"/>
              </a:lnSpc>
            </a:pPr>
            <a:endParaRPr lang="tr-TR" sz="2400" b="0" strike="noStrike" spc="-1">
              <a:latin typeface="Arial"/>
            </a:endParaRPr>
          </a:p>
        </p:txBody>
      </p:sp>
      <p:sp>
        <p:nvSpPr>
          <p:cNvPr id="214" name="Oval 7"/>
          <p:cNvSpPr/>
          <p:nvPr/>
        </p:nvSpPr>
        <p:spPr>
          <a:xfrm>
            <a:off x="1580760" y="2352960"/>
            <a:ext cx="563760" cy="740160"/>
          </a:xfrm>
          <a:prstGeom prst="ellipse">
            <a:avLst/>
          </a:prstGeom>
          <a:solidFill>
            <a:schemeClr val="bg1">
              <a:lumMod val="75000"/>
            </a:schemeClr>
          </a:solidFill>
          <a:ln>
            <a:solidFill>
              <a:srgbClr val="3A5F8B"/>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tr-TR" sz="3600" b="1" strike="noStrike" spc="-1">
                <a:solidFill>
                  <a:srgbClr val="FFFFFF"/>
                </a:solidFill>
                <a:latin typeface="Calibri"/>
                <a:ea typeface="DejaVu Sans"/>
              </a:rPr>
              <a:t>1</a:t>
            </a:r>
            <a:endParaRPr lang="tr-TR" sz="3600" b="0" strike="noStrike" spc="-1">
              <a:latin typeface="Arial"/>
            </a:endParaRPr>
          </a:p>
        </p:txBody>
      </p:sp>
      <p:sp>
        <p:nvSpPr>
          <p:cNvPr id="215" name="Oval 8"/>
          <p:cNvSpPr/>
          <p:nvPr/>
        </p:nvSpPr>
        <p:spPr>
          <a:xfrm>
            <a:off x="3724560" y="2273760"/>
            <a:ext cx="563760" cy="740160"/>
          </a:xfrm>
          <a:prstGeom prst="ellipse">
            <a:avLst/>
          </a:prstGeom>
          <a:solidFill>
            <a:srgbClr val="C00000"/>
          </a:solidFill>
          <a:ln>
            <a:solidFill>
              <a:srgbClr val="3A5F8B"/>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tr-TR" sz="4000" b="1" strike="noStrike" spc="-1">
                <a:solidFill>
                  <a:srgbClr val="FFFFFF"/>
                </a:solidFill>
                <a:latin typeface="Calibri"/>
                <a:ea typeface="DejaVu Sans"/>
              </a:rPr>
              <a:t>2</a:t>
            </a:r>
            <a:endParaRPr lang="tr-TR" sz="4000" b="0" strike="noStrike" spc="-1">
              <a:latin typeface="Arial"/>
            </a:endParaRPr>
          </a:p>
        </p:txBody>
      </p:sp>
      <p:sp>
        <p:nvSpPr>
          <p:cNvPr id="216" name="Oval 9"/>
          <p:cNvSpPr/>
          <p:nvPr/>
        </p:nvSpPr>
        <p:spPr>
          <a:xfrm>
            <a:off x="6109200" y="2247120"/>
            <a:ext cx="563760" cy="740160"/>
          </a:xfrm>
          <a:prstGeom prst="ellipse">
            <a:avLst/>
          </a:prstGeom>
          <a:solidFill>
            <a:schemeClr val="bg1">
              <a:lumMod val="75000"/>
            </a:schemeClr>
          </a:solidFill>
          <a:ln>
            <a:solidFill>
              <a:srgbClr val="3A5F8B"/>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tr-TR" sz="3600" b="1" strike="noStrike" spc="-1">
                <a:solidFill>
                  <a:srgbClr val="FFFFFF"/>
                </a:solidFill>
                <a:latin typeface="Calibri"/>
                <a:ea typeface="DejaVu Sans"/>
              </a:rPr>
              <a:t>3</a:t>
            </a:r>
            <a:endParaRPr lang="tr-TR" sz="3600" b="0" strike="noStrike" spc="-1">
              <a:latin typeface="Arial"/>
            </a:endParaRPr>
          </a:p>
        </p:txBody>
      </p:sp>
      <p:sp>
        <p:nvSpPr>
          <p:cNvPr id="217" name="Dikdörtgen 11"/>
          <p:cNvSpPr/>
          <p:nvPr/>
        </p:nvSpPr>
        <p:spPr>
          <a:xfrm>
            <a:off x="1114200" y="1918440"/>
            <a:ext cx="2134800" cy="3639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tr-TR" sz="1800" b="0" strike="noStrike" spc="-1">
                <a:solidFill>
                  <a:srgbClr val="000000"/>
                </a:solidFill>
                <a:latin typeface="Calibri"/>
                <a:ea typeface="DejaVu Sans"/>
              </a:rPr>
              <a:t>Vadesinde Ödenmesi</a:t>
            </a:r>
            <a:endParaRPr lang="tr-TR" sz="1800" b="0" strike="noStrike" spc="-1">
              <a:latin typeface="Arial"/>
            </a:endParaRPr>
          </a:p>
        </p:txBody>
      </p:sp>
      <p:sp>
        <p:nvSpPr>
          <p:cNvPr id="218" name="Dikdörtgen 12"/>
          <p:cNvSpPr/>
          <p:nvPr/>
        </p:nvSpPr>
        <p:spPr>
          <a:xfrm>
            <a:off x="3388680" y="3101040"/>
            <a:ext cx="1964160" cy="3639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tr-TR" sz="1800" b="0" strike="noStrike" spc="-1">
                <a:solidFill>
                  <a:srgbClr val="000000"/>
                </a:solidFill>
                <a:latin typeface="Calibri"/>
                <a:ea typeface="DejaVu Sans"/>
              </a:rPr>
              <a:t>Haciz Uygulanması </a:t>
            </a:r>
            <a:endParaRPr lang="tr-TR" sz="1800" b="0" strike="noStrike" spc="-1">
              <a:latin typeface="Arial"/>
            </a:endParaRPr>
          </a:p>
        </p:txBody>
      </p:sp>
      <p:sp>
        <p:nvSpPr>
          <p:cNvPr id="219" name="Dikdörtgen 13"/>
          <p:cNvSpPr/>
          <p:nvPr/>
        </p:nvSpPr>
        <p:spPr>
          <a:xfrm>
            <a:off x="5378040" y="1614600"/>
            <a:ext cx="3494520" cy="3639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tr-TR" sz="1800" b="0" strike="noStrike" spc="-1">
                <a:solidFill>
                  <a:srgbClr val="000000"/>
                </a:solidFill>
                <a:latin typeface="Calibri"/>
                <a:ea typeface="DejaVu Sans"/>
              </a:rPr>
              <a:t>Haczedilen Malın Paraya Çevrilmesi </a:t>
            </a:r>
            <a:endParaRPr lang="tr-TR" sz="1800" b="0" strike="noStrike" spc="-1">
              <a:latin typeface="Arial"/>
            </a:endParaRPr>
          </a:p>
        </p:txBody>
      </p:sp>
      <p:sp>
        <p:nvSpPr>
          <p:cNvPr id="220" name="23 Metin kutusu"/>
          <p:cNvSpPr/>
          <p:nvPr/>
        </p:nvSpPr>
        <p:spPr>
          <a:xfrm>
            <a:off x="93240" y="929520"/>
            <a:ext cx="3279240" cy="639000"/>
          </a:xfrm>
          <a:prstGeom prst="rect">
            <a:avLst/>
          </a:prstGeom>
          <a:solidFill>
            <a:srgbClr val="C00000"/>
          </a:solidFill>
          <a:ln>
            <a:solidFill>
              <a:srgbClr val="D9D9D9"/>
            </a:solidFill>
            <a:round/>
          </a:ln>
        </p:spPr>
        <p:style>
          <a:lnRef idx="2">
            <a:schemeClr val="accent1">
              <a:shade val="50000"/>
            </a:schemeClr>
          </a:lnRef>
          <a:fillRef idx="1">
            <a:schemeClr val="accent1"/>
          </a:fillRef>
          <a:effectRef idx="0">
            <a:schemeClr val="accent1"/>
          </a:effectRef>
          <a:fontRef idx="minor"/>
        </p:style>
        <p:txBody>
          <a:bodyPr vertOverflow="overflow" horzOverflow="overflow" lIns="90000" tIns="45000" rIns="90000" bIns="45000" numCol="1" spcCol="0" anchor="ctr">
            <a:noAutofit/>
          </a:bodyPr>
          <a:lstStyle/>
          <a:p>
            <a:pPr algn="ctr">
              <a:lnSpc>
                <a:spcPct val="100000"/>
              </a:lnSpc>
            </a:pPr>
            <a:r>
              <a:rPr lang="tr-TR" sz="2800" b="0" strike="noStrike" spc="-1">
                <a:solidFill>
                  <a:srgbClr val="FFFFFF"/>
                </a:solidFill>
                <a:latin typeface="Calibri"/>
                <a:ea typeface="DejaVu Sans"/>
              </a:rPr>
              <a:t>Amme Alacağının</a:t>
            </a:r>
            <a:endParaRPr lang="tr-TR" sz="2800" b="0" strike="noStrike" spc="-1">
              <a:latin typeface="Arial"/>
            </a:endParaRPr>
          </a:p>
        </p:txBody>
      </p:sp>
      <p:sp>
        <p:nvSpPr>
          <p:cNvPr id="221" name="6 Metin kutusu"/>
          <p:cNvSpPr/>
          <p:nvPr/>
        </p:nvSpPr>
        <p:spPr>
          <a:xfrm>
            <a:off x="0" y="0"/>
            <a:ext cx="9139680" cy="638280"/>
          </a:xfrm>
          <a:prstGeom prst="rect">
            <a:avLst/>
          </a:prstGeom>
          <a:solidFill>
            <a:schemeClr val="bg1">
              <a:lumMod val="75000"/>
              <a:alpha val="59000"/>
            </a:schemeClr>
          </a:solidFill>
          <a:ln w="0">
            <a:noFill/>
          </a:ln>
          <a:effectLst>
            <a:outerShdw blurRad="108000" dist="126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p:style>
        <p:txBody>
          <a:bodyPr lIns="90000" tIns="45000" rIns="90000" bIns="45000" anchor="t">
            <a:spAutoFit/>
            <a:scene3d>
              <a:camera prst="orthographicFront">
                <a:rot lat="0" lon="0" rev="0"/>
              </a:camera>
              <a:lightRig rig="soft" dir="t">
                <a:rot lat="0" lon="0" rev="0"/>
              </a:lightRig>
            </a:scene3d>
            <a:sp3d contourW="44450" prstMaterial="matte">
              <a:bevelT w="63500" h="63500" prst="artDeco"/>
              <a:contourClr>
                <a:srgbClr val="FFFFFF"/>
              </a:contourClr>
            </a:sp3d>
          </a:bodyPr>
          <a:lstStyle/>
          <a:p>
            <a:pPr algn="ctr">
              <a:lnSpc>
                <a:spcPct val="100000"/>
              </a:lnSpc>
            </a:pPr>
            <a:r>
              <a:rPr lang="tr-TR" sz="3600" b="1" strike="noStrike" spc="-1">
                <a:solidFill>
                  <a:srgbClr val="002060"/>
                </a:solidFill>
                <a:latin typeface="Calibri"/>
                <a:ea typeface="DejaVu Sans"/>
              </a:rPr>
              <a:t>48. MADDEYE GÖRE TECİL</a:t>
            </a:r>
            <a:endParaRPr lang="tr-TR" sz="3600" b="0" strike="noStrike" spc="-1">
              <a:latin typeface="Arial"/>
            </a:endParaRPr>
          </a:p>
        </p:txBody>
      </p:sp>
      <p:sp>
        <p:nvSpPr>
          <p:cNvPr id="222" name="23 Metin kutusu"/>
          <p:cNvSpPr/>
          <p:nvPr/>
        </p:nvSpPr>
        <p:spPr>
          <a:xfrm>
            <a:off x="4996440" y="5803200"/>
            <a:ext cx="3808440" cy="684360"/>
          </a:xfrm>
          <a:prstGeom prst="rect">
            <a:avLst/>
          </a:prstGeom>
          <a:solidFill>
            <a:srgbClr val="C00000"/>
          </a:solidFill>
          <a:ln>
            <a:solidFill>
              <a:srgbClr val="D9D9D9"/>
            </a:solidFill>
            <a:round/>
          </a:ln>
        </p:spPr>
        <p:style>
          <a:lnRef idx="2">
            <a:schemeClr val="accent1">
              <a:shade val="50000"/>
            </a:schemeClr>
          </a:lnRef>
          <a:fillRef idx="1">
            <a:schemeClr val="accent1"/>
          </a:fillRef>
          <a:effectRef idx="0">
            <a:schemeClr val="accent1"/>
          </a:effectRef>
          <a:fontRef idx="minor"/>
        </p:style>
        <p:txBody>
          <a:bodyPr vertOverflow="overflow" horzOverflow="overflow" lIns="90000" tIns="45000" rIns="90000" bIns="45000" numCol="1" spcCol="0" anchor="ctr">
            <a:noAutofit/>
          </a:bodyPr>
          <a:lstStyle/>
          <a:p>
            <a:pPr algn="ctr">
              <a:lnSpc>
                <a:spcPct val="100000"/>
              </a:lnSpc>
            </a:pPr>
            <a:r>
              <a:rPr lang="tr-TR" sz="2800" b="0" strike="noStrike" spc="-1">
                <a:solidFill>
                  <a:srgbClr val="FFFFFF"/>
                </a:solidFill>
                <a:latin typeface="Calibri"/>
                <a:ea typeface="DejaVu Sans"/>
              </a:rPr>
              <a:t>Tecil edilerek Takside Bağlanabilir</a:t>
            </a:r>
            <a:endParaRPr lang="tr-TR" sz="2800" b="0" strike="noStrike" spc="-1">
              <a:latin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Dikdörtgen 1"/>
          <p:cNvSpPr/>
          <p:nvPr/>
        </p:nvSpPr>
        <p:spPr>
          <a:xfrm>
            <a:off x="803520" y="2048760"/>
            <a:ext cx="2221200" cy="2924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85840" indent="-285840">
              <a:lnSpc>
                <a:spcPct val="100000"/>
              </a:lnSpc>
              <a:buClr>
                <a:srgbClr val="000000"/>
              </a:buClr>
              <a:buFont typeface="Wingdings" charset="2"/>
              <a:buChar char=""/>
            </a:pPr>
            <a:r>
              <a:rPr lang="tr-TR" sz="2400" b="0" strike="noStrike" spc="-1">
                <a:solidFill>
                  <a:srgbClr val="000000"/>
                </a:solidFill>
                <a:latin typeface="Calibri"/>
                <a:ea typeface="DejaVu Sans"/>
              </a:rPr>
              <a:t>Amme alacağının tecil dolayısıyla tehlikeye girmemesi</a:t>
            </a:r>
            <a:endParaRPr lang="tr-TR" sz="2400" b="0" strike="noStrike" spc="-1">
              <a:latin typeface="Arial"/>
            </a:endParaRPr>
          </a:p>
          <a:p>
            <a:pPr>
              <a:lnSpc>
                <a:spcPct val="100000"/>
              </a:lnSpc>
            </a:pPr>
            <a:endParaRPr lang="tr-TR" sz="2400" b="0" strike="noStrike" spc="-1">
              <a:latin typeface="Arial"/>
            </a:endParaRPr>
          </a:p>
          <a:p>
            <a:pPr>
              <a:lnSpc>
                <a:spcPct val="100000"/>
              </a:lnSpc>
            </a:pPr>
            <a:r>
              <a:rPr lang="tr-TR" sz="1800" b="0" strike="noStrike" spc="-1">
                <a:solidFill>
                  <a:srgbClr val="000000"/>
                </a:solidFill>
                <a:latin typeface="Calibri"/>
                <a:ea typeface="DejaVu Sans"/>
              </a:rPr>
              <a:t> </a:t>
            </a:r>
            <a:endParaRPr lang="tr-TR" sz="1800" b="0" strike="noStrike" spc="-1">
              <a:latin typeface="Arial"/>
            </a:endParaRPr>
          </a:p>
        </p:txBody>
      </p:sp>
      <p:sp>
        <p:nvSpPr>
          <p:cNvPr id="224" name="6 Metin kutusu"/>
          <p:cNvSpPr/>
          <p:nvPr/>
        </p:nvSpPr>
        <p:spPr>
          <a:xfrm>
            <a:off x="0" y="0"/>
            <a:ext cx="9139680" cy="638280"/>
          </a:xfrm>
          <a:prstGeom prst="rect">
            <a:avLst/>
          </a:prstGeom>
          <a:solidFill>
            <a:schemeClr val="bg1">
              <a:lumMod val="75000"/>
              <a:alpha val="59000"/>
            </a:schemeClr>
          </a:solidFill>
          <a:ln w="0">
            <a:noFill/>
          </a:ln>
          <a:effectLst>
            <a:outerShdw blurRad="108000" dist="126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p:style>
        <p:txBody>
          <a:bodyPr lIns="90000" tIns="45000" rIns="90000" bIns="45000" anchor="t">
            <a:spAutoFit/>
            <a:scene3d>
              <a:camera prst="orthographicFront">
                <a:rot lat="0" lon="0" rev="0"/>
              </a:camera>
              <a:lightRig rig="soft" dir="t">
                <a:rot lat="0" lon="0" rev="0"/>
              </a:lightRig>
            </a:scene3d>
            <a:sp3d contourW="44450" prstMaterial="matte">
              <a:bevelT w="63500" h="63500" prst="artDeco"/>
              <a:contourClr>
                <a:srgbClr val="FFFFFF"/>
              </a:contourClr>
            </a:sp3d>
          </a:bodyPr>
          <a:lstStyle/>
          <a:p>
            <a:pPr algn="ctr">
              <a:lnSpc>
                <a:spcPct val="100000"/>
              </a:lnSpc>
            </a:pPr>
            <a:r>
              <a:rPr lang="tr-TR" sz="3600" b="1" strike="noStrike" spc="-1">
                <a:solidFill>
                  <a:srgbClr val="002060"/>
                </a:solidFill>
                <a:latin typeface="Calibri"/>
                <a:ea typeface="DejaVu Sans"/>
              </a:rPr>
              <a:t>48. MADDEYE GÖRE TECİL</a:t>
            </a:r>
            <a:endParaRPr lang="tr-TR" sz="3600" b="0" strike="noStrike" spc="-1">
              <a:latin typeface="Arial"/>
            </a:endParaRPr>
          </a:p>
        </p:txBody>
      </p:sp>
      <p:sp>
        <p:nvSpPr>
          <p:cNvPr id="225" name="23 Metin kutusu"/>
          <p:cNvSpPr/>
          <p:nvPr/>
        </p:nvSpPr>
        <p:spPr>
          <a:xfrm>
            <a:off x="93240" y="929520"/>
            <a:ext cx="3899880" cy="861840"/>
          </a:xfrm>
          <a:prstGeom prst="homePlate">
            <a:avLst>
              <a:gd name="adj" fmla="val 50000"/>
            </a:avLst>
          </a:prstGeom>
          <a:solidFill>
            <a:srgbClr val="C00000"/>
          </a:solidFill>
          <a:ln>
            <a:solidFill>
              <a:srgbClr val="D9D9D9"/>
            </a:solidFill>
            <a:round/>
          </a:ln>
        </p:spPr>
        <p:style>
          <a:lnRef idx="2">
            <a:schemeClr val="accent1">
              <a:shade val="50000"/>
            </a:schemeClr>
          </a:lnRef>
          <a:fillRef idx="1">
            <a:schemeClr val="accent1"/>
          </a:fillRef>
          <a:effectRef idx="0">
            <a:schemeClr val="accent1"/>
          </a:effectRef>
          <a:fontRef idx="minor"/>
        </p:style>
        <p:txBody>
          <a:bodyPr vertOverflow="overflow" horzOverflow="overflow" lIns="90000" tIns="45000" rIns="90000" bIns="45000" numCol="1" spcCol="0" anchor="ctr">
            <a:noAutofit/>
          </a:bodyPr>
          <a:lstStyle/>
          <a:p>
            <a:pPr algn="ctr">
              <a:lnSpc>
                <a:spcPct val="100000"/>
              </a:lnSpc>
            </a:pPr>
            <a:r>
              <a:rPr lang="tr-TR" sz="2800" b="0" strike="noStrike" spc="-1">
                <a:solidFill>
                  <a:srgbClr val="FFFFFF"/>
                </a:solidFill>
                <a:latin typeface="Calibri"/>
                <a:ea typeface="DejaVu Sans"/>
              </a:rPr>
              <a:t>Tecilin yapılması sırasında</a:t>
            </a:r>
            <a:endParaRPr lang="tr-TR" sz="2800" b="0" strike="noStrike" spc="-1">
              <a:latin typeface="Arial"/>
            </a:endParaRPr>
          </a:p>
        </p:txBody>
      </p:sp>
      <p:pic>
        <p:nvPicPr>
          <p:cNvPr id="226" name="Resim 8"/>
          <p:cNvPicPr/>
          <p:nvPr/>
        </p:nvPicPr>
        <p:blipFill>
          <a:blip r:embed="rId2"/>
          <a:stretch/>
        </p:blipFill>
        <p:spPr>
          <a:xfrm>
            <a:off x="3173400" y="1749960"/>
            <a:ext cx="2405880" cy="3675600"/>
          </a:xfrm>
          <a:prstGeom prst="rect">
            <a:avLst/>
          </a:prstGeom>
          <a:ln w="0">
            <a:noFill/>
          </a:ln>
        </p:spPr>
      </p:pic>
      <p:sp>
        <p:nvSpPr>
          <p:cNvPr id="227" name="Dikdörtgen 9"/>
          <p:cNvSpPr/>
          <p:nvPr/>
        </p:nvSpPr>
        <p:spPr>
          <a:xfrm>
            <a:off x="6588720" y="2130480"/>
            <a:ext cx="2237400" cy="1552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85840" indent="-285840">
              <a:lnSpc>
                <a:spcPct val="100000"/>
              </a:lnSpc>
              <a:buClr>
                <a:srgbClr val="000000"/>
              </a:buClr>
              <a:buFont typeface="Wingdings" charset="2"/>
              <a:buChar char=""/>
            </a:pPr>
            <a:r>
              <a:rPr lang="tr-TR" sz="2400" b="0" strike="noStrike" spc="-1">
                <a:solidFill>
                  <a:srgbClr val="000000"/>
                </a:solidFill>
                <a:latin typeface="Calibri"/>
                <a:ea typeface="DejaVu Sans"/>
              </a:rPr>
              <a:t>Amme alacağının teminat altına alınması</a:t>
            </a:r>
            <a:endParaRPr lang="tr-TR" sz="2400" b="0" strike="noStrike" spc="-1">
              <a:latin typeface="Arial"/>
            </a:endParaRPr>
          </a:p>
        </p:txBody>
      </p:sp>
      <p:sp>
        <p:nvSpPr>
          <p:cNvPr id="228" name="Oval 10"/>
          <p:cNvSpPr/>
          <p:nvPr/>
        </p:nvSpPr>
        <p:spPr>
          <a:xfrm>
            <a:off x="177120" y="2091960"/>
            <a:ext cx="477360" cy="708840"/>
          </a:xfrm>
          <a:prstGeom prst="ellipse">
            <a:avLst/>
          </a:prstGeom>
          <a:solidFill>
            <a:schemeClr val="bg1">
              <a:lumMod val="50000"/>
            </a:schemeClr>
          </a:solidFill>
          <a:ln w="0">
            <a:noFill/>
          </a:ln>
          <a:effectLst>
            <a:outerShdw blurRad="190440" dist="228593"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minor"/>
        </p:style>
        <p:txBody>
          <a:bodyPr lIns="90000" tIns="45000" rIns="90000" bIns="45000" anchor="ctr">
            <a:noAutofit/>
            <a:scene3d>
              <a:camera prst="orthographicFront">
                <a:rot lat="0" lon="0" rev="0"/>
              </a:camera>
              <a:lightRig rig="glow" dir="t">
                <a:rot lat="0" lon="0" rev="4800000"/>
              </a:lightRig>
            </a:scene3d>
            <a:sp3d prstMaterial="matte">
              <a:bevelT w="127000" h="63500"/>
            </a:sp3d>
          </a:bodyPr>
          <a:lstStyle/>
          <a:p>
            <a:pPr algn="ctr">
              <a:lnSpc>
                <a:spcPct val="100000"/>
              </a:lnSpc>
            </a:pPr>
            <a:r>
              <a:rPr lang="tr-TR" sz="3600" b="1" strike="noStrike" spc="-1">
                <a:solidFill>
                  <a:srgbClr val="FFFFFF"/>
                </a:solidFill>
                <a:latin typeface="Calibri"/>
                <a:ea typeface="DejaVu Sans"/>
              </a:rPr>
              <a:t>1</a:t>
            </a:r>
            <a:endParaRPr lang="tr-TR" sz="3600" b="0" strike="noStrike" spc="-1">
              <a:latin typeface="Arial"/>
            </a:endParaRPr>
          </a:p>
        </p:txBody>
      </p:sp>
      <p:sp>
        <p:nvSpPr>
          <p:cNvPr id="229" name="Oval 11"/>
          <p:cNvSpPr/>
          <p:nvPr/>
        </p:nvSpPr>
        <p:spPr>
          <a:xfrm>
            <a:off x="5861160" y="2130480"/>
            <a:ext cx="503640" cy="670680"/>
          </a:xfrm>
          <a:prstGeom prst="ellipse">
            <a:avLst/>
          </a:prstGeom>
          <a:solidFill>
            <a:schemeClr val="bg1">
              <a:lumMod val="50000"/>
            </a:schemeClr>
          </a:solidFill>
          <a:ln w="0">
            <a:noFill/>
          </a:ln>
          <a:effectLst>
            <a:outerShdw blurRad="190440" dist="228593"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minor"/>
        </p:style>
        <p:txBody>
          <a:bodyPr lIns="90000" tIns="45000" rIns="90000" bIns="45000" anchor="ctr">
            <a:noAutofit/>
            <a:scene3d>
              <a:camera prst="orthographicFront">
                <a:rot lat="0" lon="0" rev="0"/>
              </a:camera>
              <a:lightRig rig="glow" dir="t">
                <a:rot lat="0" lon="0" rev="4800000"/>
              </a:lightRig>
            </a:scene3d>
            <a:sp3d prstMaterial="matte">
              <a:bevelT w="127000" h="63500"/>
            </a:sp3d>
          </a:bodyPr>
          <a:lstStyle/>
          <a:p>
            <a:pPr algn="ctr">
              <a:lnSpc>
                <a:spcPct val="100000"/>
              </a:lnSpc>
            </a:pPr>
            <a:r>
              <a:rPr lang="tr-TR" sz="3600" b="1" strike="noStrike" spc="-1">
                <a:solidFill>
                  <a:srgbClr val="FFFFFF"/>
                </a:solidFill>
                <a:latin typeface="Calibri"/>
                <a:ea typeface="DejaVu Sans"/>
              </a:rPr>
              <a:t>2</a:t>
            </a:r>
            <a:endParaRPr lang="tr-TR" sz="3600" b="0" strike="noStrike" spc="-1">
              <a:latin typeface="Arial"/>
            </a:endParaRPr>
          </a:p>
        </p:txBody>
      </p:sp>
      <p:sp>
        <p:nvSpPr>
          <p:cNvPr id="230" name="23 Metin kutusu"/>
          <p:cNvSpPr/>
          <p:nvPr/>
        </p:nvSpPr>
        <p:spPr>
          <a:xfrm>
            <a:off x="4487040" y="5429880"/>
            <a:ext cx="4339080" cy="1123920"/>
          </a:xfrm>
          <a:prstGeom prst="horizontalScroll">
            <a:avLst>
              <a:gd name="adj" fmla="val 12500"/>
            </a:avLst>
          </a:prstGeom>
          <a:solidFill>
            <a:srgbClr val="C00000"/>
          </a:solidFill>
          <a:ln>
            <a:solidFill>
              <a:srgbClr val="D9D9D9"/>
            </a:solidFill>
            <a:round/>
          </a:ln>
        </p:spPr>
        <p:style>
          <a:lnRef idx="2">
            <a:schemeClr val="accent1">
              <a:shade val="50000"/>
            </a:schemeClr>
          </a:lnRef>
          <a:fillRef idx="1">
            <a:schemeClr val="accent1"/>
          </a:fillRef>
          <a:effectRef idx="0">
            <a:schemeClr val="accent1"/>
          </a:effectRef>
          <a:fontRef idx="minor"/>
        </p:style>
        <p:txBody>
          <a:bodyPr vertOverflow="overflow" horzOverflow="overflow" lIns="90000" tIns="45000" rIns="90000" bIns="45000" numCol="1" spcCol="0" anchor="ctr">
            <a:noAutofit/>
          </a:bodyPr>
          <a:lstStyle/>
          <a:p>
            <a:pPr algn="ctr">
              <a:lnSpc>
                <a:spcPct val="100000"/>
              </a:lnSpc>
            </a:pPr>
            <a:r>
              <a:rPr lang="tr-TR" sz="2800" b="0" strike="noStrike" spc="-1">
                <a:solidFill>
                  <a:srgbClr val="FFFFFF"/>
                </a:solidFill>
                <a:latin typeface="Calibri"/>
                <a:ea typeface="DejaVu Sans"/>
              </a:rPr>
              <a:t>Şartları gözönünde bulundurulur</a:t>
            </a:r>
            <a:endParaRPr lang="tr-TR" sz="2800" b="0" strike="noStrike" spc="-1">
              <a:latin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Şimşek İşareti 9"/>
          <p:cNvSpPr/>
          <p:nvPr/>
        </p:nvSpPr>
        <p:spPr>
          <a:xfrm rot="1107000">
            <a:off x="892800" y="1840320"/>
            <a:ext cx="1100880" cy="3311280"/>
          </a:xfrm>
          <a:prstGeom prst="lightningBolt">
            <a:avLst/>
          </a:prstGeom>
          <a:solidFill>
            <a:srgbClr val="C00000"/>
          </a:solidFill>
          <a:ln>
            <a:noFill/>
          </a:ln>
          <a:effectLst>
            <a:outerShdw blurRad="190440" dist="228593"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p:style>
        <p:txBody>
          <a:bodyPr/>
          <a:lstStyle/>
          <a:p>
            <a:endParaRPr lang="tr-TR"/>
          </a:p>
        </p:txBody>
      </p:sp>
      <p:sp>
        <p:nvSpPr>
          <p:cNvPr id="232" name="Katlanmış Nesne 6"/>
          <p:cNvSpPr/>
          <p:nvPr/>
        </p:nvSpPr>
        <p:spPr>
          <a:xfrm>
            <a:off x="2890080" y="1802520"/>
            <a:ext cx="5717160" cy="3627000"/>
          </a:xfrm>
          <a:prstGeom prst="foldedCorner">
            <a:avLst>
              <a:gd name="adj" fmla="val 16667"/>
            </a:avLst>
          </a:prstGeom>
          <a:gradFill rotWithShape="0">
            <a:gsLst>
              <a:gs pos="0">
                <a:srgbClr val="BFECFF"/>
              </a:gs>
              <a:gs pos="100000">
                <a:srgbClr val="E6F7FF"/>
              </a:gs>
            </a:gsLst>
            <a:lin ang="16200000"/>
          </a:gradFill>
          <a:ln>
            <a:solidFill>
              <a:srgbClr val="46AAC4"/>
            </a:solidFill>
            <a:round/>
          </a:ln>
          <a:effectLst>
            <a:outerShdw blurRad="152280" dist="317520" dir="5400000" sx="90000" sy="-19000" rotWithShape="0">
              <a:srgbClr val="000000">
                <a:alpha val="15000"/>
              </a:srgbClr>
            </a:outerShdw>
            <a:softEdge rad="127080"/>
          </a:effectLst>
        </p:spPr>
        <p:style>
          <a:lnRef idx="1">
            <a:schemeClr val="accent5"/>
          </a:lnRef>
          <a:fillRef idx="2">
            <a:schemeClr val="accent5"/>
          </a:fillRef>
          <a:effectRef idx="1">
            <a:schemeClr val="accent5"/>
          </a:effectRef>
          <a:fontRef idx="minor"/>
        </p:style>
        <p:txBody>
          <a:bodyPr lIns="90000" tIns="45000" rIns="90000" bIns="45000" anchor="ctr">
            <a:noAutofit/>
          </a:bodyPr>
          <a:lstStyle/>
          <a:p>
            <a:pPr algn="ctr">
              <a:lnSpc>
                <a:spcPct val="100000"/>
              </a:lnSpc>
            </a:pPr>
            <a:r>
              <a:rPr lang="tr-TR" sz="4000" b="1" strike="noStrike" spc="-1">
                <a:solidFill>
                  <a:srgbClr val="0D0D0D"/>
                </a:solidFill>
                <a:latin typeface="Calibri"/>
                <a:ea typeface="DejaVu Sans"/>
              </a:rPr>
              <a:t> TECİL</a:t>
            </a:r>
            <a:endParaRPr lang="tr-TR" sz="4000" b="0" strike="noStrike" spc="-1">
              <a:latin typeface="Arial"/>
            </a:endParaRPr>
          </a:p>
          <a:p>
            <a:pPr algn="ctr">
              <a:lnSpc>
                <a:spcPct val="100000"/>
              </a:lnSpc>
            </a:pPr>
            <a:endParaRPr lang="tr-TR" sz="4000" b="0" strike="noStrike" spc="-1">
              <a:latin typeface="Arial"/>
            </a:endParaRPr>
          </a:p>
          <a:p>
            <a:pPr algn="ctr">
              <a:lnSpc>
                <a:spcPct val="100000"/>
              </a:lnSpc>
            </a:pPr>
            <a:r>
              <a:rPr lang="tr-TR" sz="2800" b="0" strike="noStrike" spc="-1">
                <a:solidFill>
                  <a:srgbClr val="000000"/>
                </a:solidFill>
                <a:latin typeface="Calibri"/>
                <a:ea typeface="DejaVu Sans"/>
              </a:rPr>
              <a:t>Talep edilmesi halinde tahsil daireleri tarafından zorunlu olarak yerine getirilmesi gereken bir işlem değildir</a:t>
            </a:r>
            <a:endParaRPr lang="tr-TR" sz="2800" b="0" strike="noStrike" spc="-1">
              <a:latin typeface="Arial"/>
            </a:endParaRPr>
          </a:p>
        </p:txBody>
      </p:sp>
      <p:sp>
        <p:nvSpPr>
          <p:cNvPr id="233" name="6 Metin kutusu"/>
          <p:cNvSpPr/>
          <p:nvPr/>
        </p:nvSpPr>
        <p:spPr>
          <a:xfrm>
            <a:off x="0" y="0"/>
            <a:ext cx="9139680" cy="638280"/>
          </a:xfrm>
          <a:prstGeom prst="rect">
            <a:avLst/>
          </a:prstGeom>
          <a:solidFill>
            <a:schemeClr val="bg1">
              <a:lumMod val="75000"/>
              <a:alpha val="59000"/>
            </a:schemeClr>
          </a:solidFill>
          <a:ln w="0">
            <a:noFill/>
          </a:ln>
          <a:effectLst>
            <a:outerShdw blurRad="108000" dist="126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p:style>
        <p:txBody>
          <a:bodyPr lIns="90000" tIns="45000" rIns="90000" bIns="45000" anchor="t">
            <a:spAutoFit/>
            <a:scene3d>
              <a:camera prst="orthographicFront">
                <a:rot lat="0" lon="0" rev="0"/>
              </a:camera>
              <a:lightRig rig="soft" dir="t">
                <a:rot lat="0" lon="0" rev="0"/>
              </a:lightRig>
            </a:scene3d>
            <a:sp3d contourW="44450" prstMaterial="matte">
              <a:bevelT w="63500" h="63500" prst="artDeco"/>
              <a:contourClr>
                <a:srgbClr val="FFFFFF"/>
              </a:contourClr>
            </a:sp3d>
          </a:bodyPr>
          <a:lstStyle/>
          <a:p>
            <a:pPr algn="ctr">
              <a:lnSpc>
                <a:spcPct val="100000"/>
              </a:lnSpc>
            </a:pPr>
            <a:r>
              <a:rPr lang="tr-TR" sz="3600" b="1" strike="noStrike" spc="-1">
                <a:solidFill>
                  <a:srgbClr val="002060"/>
                </a:solidFill>
                <a:latin typeface="Calibri"/>
                <a:ea typeface="DejaVu Sans"/>
              </a:rPr>
              <a:t>48. MADDEYE GÖRE TECİL</a:t>
            </a:r>
            <a:endParaRPr lang="tr-TR" sz="3600" b="0" strike="noStrike" spc="-1">
              <a:latin typeface="Arial"/>
            </a:endParaRPr>
          </a:p>
        </p:txBody>
      </p:sp>
      <p:sp>
        <p:nvSpPr>
          <p:cNvPr id="234" name="Şimşek İşareti 1"/>
          <p:cNvSpPr/>
          <p:nvPr/>
        </p:nvSpPr>
        <p:spPr>
          <a:xfrm>
            <a:off x="1195200" y="1802520"/>
            <a:ext cx="1337760" cy="4280400"/>
          </a:xfrm>
          <a:prstGeom prst="lightningBolt">
            <a:avLst/>
          </a:prstGeom>
          <a:solidFill>
            <a:srgbClr val="C00000"/>
          </a:solidFill>
          <a:ln>
            <a:noFill/>
          </a:ln>
          <a:effectLst>
            <a:outerShdw blurRad="190440" dist="228593"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p:style>
        <p:txBody>
          <a:bodyPr/>
          <a:lstStyle/>
          <a:p>
            <a:endParaRPr lang="tr-TR"/>
          </a:p>
        </p:txBody>
      </p:sp>
      <p:pic>
        <p:nvPicPr>
          <p:cNvPr id="235" name="Picture 2" descr="C:\Users\Administrator\Desktop\Pushpin Dev\Assets\pushpinLeft.png"/>
          <p:cNvPicPr/>
          <p:nvPr/>
        </p:nvPicPr>
        <p:blipFill>
          <a:blip r:embed="rId2"/>
          <a:stretch/>
        </p:blipFill>
        <p:spPr>
          <a:xfrm rot="4096200">
            <a:off x="1184040" y="1966320"/>
            <a:ext cx="950040" cy="711360"/>
          </a:xfrm>
          <a:prstGeom prst="rect">
            <a:avLst/>
          </a:prstGeom>
          <a:ln w="0">
            <a:noFill/>
          </a:ln>
        </p:spPr>
      </p:pic>
      <p:sp>
        <p:nvSpPr>
          <p:cNvPr id="236" name="Şimşek İşareti 10"/>
          <p:cNvSpPr/>
          <p:nvPr/>
        </p:nvSpPr>
        <p:spPr>
          <a:xfrm rot="3093600">
            <a:off x="6202800" y="1782000"/>
            <a:ext cx="735120" cy="843840"/>
          </a:xfrm>
          <a:prstGeom prst="lightningBolt">
            <a:avLst/>
          </a:prstGeom>
          <a:solidFill>
            <a:srgbClr val="FFC000"/>
          </a:solidFill>
          <a:ln>
            <a:noFill/>
          </a:ln>
          <a:effectLst>
            <a:outerShdw blurRad="190440" dist="228593" dir="2700000" algn="ctr">
              <a:srgbClr val="000000">
                <a:alpha val="30000"/>
              </a:srgbClr>
            </a:outerShdw>
          </a:effectLst>
        </p:spPr>
        <p:style>
          <a:lnRef idx="2">
            <a:schemeClr val="accent1">
              <a:shade val="50000"/>
            </a:schemeClr>
          </a:lnRef>
          <a:fillRef idx="1">
            <a:schemeClr val="accent1"/>
          </a:fillRef>
          <a:effectRef idx="0">
            <a:schemeClr val="accent1"/>
          </a:effectRef>
          <a:fontRef idx="minor"/>
        </p:style>
        <p:txBody>
          <a:bodyPr/>
          <a:lstStyle/>
          <a:p>
            <a:endParaRPr lang="tr-TR"/>
          </a:p>
        </p:txBody>
      </p:sp>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2" presetClass="entr" presetSubtype="3" fill="hold" nodeType="afterEffect">
                                  <p:stCondLst>
                                    <p:cond delay="0"/>
                                  </p:stCondLst>
                                  <p:childTnLst>
                                    <p:set>
                                      <p:cBhvr>
                                        <p:cTn id="6" dur="1" fill="hold">
                                          <p:stCondLst>
                                            <p:cond delay="0"/>
                                          </p:stCondLst>
                                        </p:cTn>
                                        <p:tgtEl>
                                          <p:spTgt spid="235"/>
                                        </p:tgtEl>
                                        <p:attrNameLst>
                                          <p:attrName>style.visibility</p:attrName>
                                        </p:attrNameLst>
                                      </p:cBhvr>
                                      <p:to>
                                        <p:strVal val="visible"/>
                                      </p:to>
                                    </p:set>
                                    <p:anim calcmode="lin" valueType="num">
                                      <p:cBhvr additive="repl">
                                        <p:cTn id="7" dur="500" fill="hold"/>
                                        <p:tgtEl>
                                          <p:spTgt spid="235"/>
                                        </p:tgtEl>
                                        <p:attrNameLst>
                                          <p:attrName>ppt_x</p:attrName>
                                        </p:attrNameLst>
                                      </p:cBhvr>
                                      <p:tavLst>
                                        <p:tav tm="0">
                                          <p:val>
                                            <p:strVal val="1+#ppt_w/2"/>
                                          </p:val>
                                        </p:tav>
                                        <p:tav tm="100000">
                                          <p:val>
                                            <p:strVal val="#ppt_x"/>
                                          </p:val>
                                        </p:tav>
                                      </p:tavLst>
                                    </p:anim>
                                    <p:anim calcmode="lin" valueType="num">
                                      <p:cBhvr additive="repl">
                                        <p:cTn id="8" dur="500" fill="hold"/>
                                        <p:tgtEl>
                                          <p:spTgt spid="2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PlaceHolder 1"/>
          <p:cNvSpPr>
            <a:spLocks noGrp="1"/>
          </p:cNvSpPr>
          <p:nvPr>
            <p:ph type="dt"/>
          </p:nvPr>
        </p:nvSpPr>
        <p:spPr>
          <a:xfrm>
            <a:off x="457200" y="6356520"/>
            <a:ext cx="2129400" cy="360720"/>
          </a:xfrm>
          <a:prstGeom prst="rect">
            <a:avLst/>
          </a:prstGeom>
          <a:noFill/>
          <a:ln w="0">
            <a:noFill/>
          </a:ln>
        </p:spPr>
        <p:txBody>
          <a:bodyPr lIns="90000" tIns="45000" rIns="90000" bIns="45000" anchor="ctr">
            <a:noAutofit/>
          </a:bodyPr>
          <a:lstStyle/>
          <a:p>
            <a:pPr>
              <a:lnSpc>
                <a:spcPct val="100000"/>
              </a:lnSpc>
            </a:pPr>
            <a:fld id="{91429EEE-5140-4404-9505-D5DAD55DF293}" type="datetime1">
              <a:rPr lang="tr-TR" sz="1200" b="0" strike="noStrike" spc="-1">
                <a:solidFill>
                  <a:srgbClr val="8B8B8B"/>
                </a:solidFill>
                <a:latin typeface="Calibri"/>
              </a:rPr>
              <a:pPr>
                <a:lnSpc>
                  <a:spcPct val="100000"/>
                </a:lnSpc>
              </a:pPr>
              <a:t>24.08.2023</a:t>
            </a:fld>
            <a:endParaRPr lang="tr-TR" sz="1200" b="0" strike="noStrike" spc="-1">
              <a:latin typeface="Times New Roman"/>
            </a:endParaRPr>
          </a:p>
        </p:txBody>
      </p:sp>
      <p:sp>
        <p:nvSpPr>
          <p:cNvPr id="238" name="PlaceHolder 2"/>
          <p:cNvSpPr>
            <a:spLocks noGrp="1"/>
          </p:cNvSpPr>
          <p:nvPr>
            <p:ph type="ftr"/>
          </p:nvPr>
        </p:nvSpPr>
        <p:spPr>
          <a:xfrm>
            <a:off x="3124080" y="6356520"/>
            <a:ext cx="2891160" cy="360720"/>
          </a:xfrm>
          <a:prstGeom prst="rect">
            <a:avLst/>
          </a:prstGeom>
          <a:noFill/>
          <a:ln w="0">
            <a:noFill/>
          </a:ln>
        </p:spPr>
        <p:txBody>
          <a:bodyPr lIns="90000" tIns="45000" rIns="90000" bIns="45000" anchor="ctr">
            <a:noAutofit/>
          </a:bodyPr>
          <a:lstStyle/>
          <a:p>
            <a:pPr algn="ctr">
              <a:lnSpc>
                <a:spcPct val="100000"/>
              </a:lnSpc>
            </a:pPr>
            <a:r>
              <a:rPr lang="tr-TR" sz="1200" b="0" strike="noStrike" spc="-1">
                <a:solidFill>
                  <a:srgbClr val="8B8B8B"/>
                </a:solidFill>
                <a:latin typeface="Calibri"/>
              </a:rPr>
              <a:t>www.gvdb.gov.tr</a:t>
            </a:r>
            <a:endParaRPr lang="tr-TR" sz="1200" b="0" strike="noStrike" spc="-1">
              <a:latin typeface="Times New Roman"/>
            </a:endParaRPr>
          </a:p>
        </p:txBody>
      </p:sp>
      <p:sp>
        <p:nvSpPr>
          <p:cNvPr id="239" name="PlaceHolder 3"/>
          <p:cNvSpPr>
            <a:spLocks noGrp="1"/>
          </p:cNvSpPr>
          <p:nvPr>
            <p:ph type="sldNum"/>
          </p:nvPr>
        </p:nvSpPr>
        <p:spPr>
          <a:xfrm>
            <a:off x="6553080" y="6356520"/>
            <a:ext cx="2129400" cy="360720"/>
          </a:xfrm>
          <a:prstGeom prst="rect">
            <a:avLst/>
          </a:prstGeom>
          <a:noFill/>
          <a:ln w="0">
            <a:noFill/>
          </a:ln>
        </p:spPr>
        <p:txBody>
          <a:bodyPr lIns="90000" tIns="45000" rIns="90000" bIns="45000" anchor="ctr">
            <a:noAutofit/>
          </a:bodyPr>
          <a:lstStyle/>
          <a:p>
            <a:pPr algn="r">
              <a:lnSpc>
                <a:spcPct val="100000"/>
              </a:lnSpc>
            </a:pPr>
            <a:fld id="{815AA5BC-5900-4860-91A5-29B9B72D5781}" type="slidenum">
              <a:rPr lang="tr-TR" sz="1200" b="0" strike="noStrike" spc="-1">
                <a:solidFill>
                  <a:srgbClr val="8B8B8B"/>
                </a:solidFill>
                <a:latin typeface="Calibri"/>
              </a:rPr>
              <a:pPr algn="r">
                <a:lnSpc>
                  <a:spcPct val="100000"/>
                </a:lnSpc>
              </a:pPr>
              <a:t>7</a:t>
            </a:fld>
            <a:endParaRPr lang="tr-TR" sz="1200" b="0" strike="noStrike" spc="-1">
              <a:latin typeface="Times New Roman"/>
            </a:endParaRPr>
          </a:p>
        </p:txBody>
      </p:sp>
      <p:sp>
        <p:nvSpPr>
          <p:cNvPr id="240" name="6 Metin kutusu"/>
          <p:cNvSpPr/>
          <p:nvPr/>
        </p:nvSpPr>
        <p:spPr>
          <a:xfrm>
            <a:off x="0" y="0"/>
            <a:ext cx="9139680" cy="1186920"/>
          </a:xfrm>
          <a:prstGeom prst="rect">
            <a:avLst/>
          </a:prstGeom>
          <a:solidFill>
            <a:schemeClr val="bg1">
              <a:lumMod val="75000"/>
              <a:alpha val="59000"/>
            </a:schemeClr>
          </a:solidFill>
          <a:ln w="0">
            <a:noFill/>
          </a:ln>
          <a:effectLst>
            <a:outerShdw blurRad="108000" dist="126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p:style>
        <p:txBody>
          <a:bodyPr lIns="90000" tIns="45000" rIns="90000" bIns="45000" anchor="t">
            <a:spAutoFit/>
            <a:scene3d>
              <a:camera prst="orthographicFront">
                <a:rot lat="0" lon="0" rev="0"/>
              </a:camera>
              <a:lightRig rig="soft" dir="t">
                <a:rot lat="0" lon="0" rev="0"/>
              </a:lightRig>
            </a:scene3d>
            <a:sp3d contourW="44450" prstMaterial="matte">
              <a:bevelT w="63500" h="63500" prst="artDeco"/>
              <a:contourClr>
                <a:srgbClr val="FFFFFF"/>
              </a:contourClr>
            </a:sp3d>
          </a:bodyPr>
          <a:lstStyle/>
          <a:p>
            <a:pPr algn="ctr">
              <a:lnSpc>
                <a:spcPct val="100000"/>
              </a:lnSpc>
            </a:pPr>
            <a:r>
              <a:rPr lang="tr-TR" sz="3600" b="1" strike="noStrike" spc="-1">
                <a:solidFill>
                  <a:srgbClr val="002060"/>
                </a:solidFill>
                <a:latin typeface="Calibri"/>
                <a:ea typeface="DejaVu Sans"/>
              </a:rPr>
              <a:t>48. MADDEYE GÖRE TECİL UYGULAMASINDA TEMİNAT</a:t>
            </a:r>
            <a:endParaRPr lang="tr-TR" sz="3600" b="0" strike="noStrike" spc="-1">
              <a:latin typeface="Arial"/>
            </a:endParaRPr>
          </a:p>
        </p:txBody>
      </p:sp>
      <p:sp>
        <p:nvSpPr>
          <p:cNvPr id="241" name="Dikdörtgen 1"/>
          <p:cNvSpPr/>
          <p:nvPr/>
        </p:nvSpPr>
        <p:spPr>
          <a:xfrm>
            <a:off x="826200" y="943920"/>
            <a:ext cx="3294000" cy="3381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85840" indent="-285840">
              <a:lnSpc>
                <a:spcPct val="100000"/>
              </a:lnSpc>
              <a:buClr>
                <a:srgbClr val="000000"/>
              </a:buClr>
              <a:buFont typeface="Wingdings" charset="2"/>
              <a:buChar char=""/>
            </a:pPr>
            <a:r>
              <a:rPr lang="tr-TR" sz="1800" b="0" strike="noStrike" spc="-1">
                <a:solidFill>
                  <a:srgbClr val="000000"/>
                </a:solidFill>
                <a:latin typeface="Calibri"/>
                <a:ea typeface="DejaVu Sans"/>
              </a:rPr>
              <a:t> Her bir tahsil dairesince borçlunun tecil edilen borç toplamı </a:t>
            </a:r>
            <a:r>
              <a:rPr lang="tr-TR" sz="1800" b="1" strike="noStrike" spc="-1">
                <a:solidFill>
                  <a:srgbClr val="C00000"/>
                </a:solidFill>
                <a:latin typeface="Calibri"/>
                <a:ea typeface="DejaVu Sans"/>
              </a:rPr>
              <a:t>50.000,- liraya </a:t>
            </a:r>
            <a:r>
              <a:rPr lang="tr-TR" sz="1800" b="0" strike="noStrike" spc="-1">
                <a:solidFill>
                  <a:srgbClr val="000000"/>
                </a:solidFill>
                <a:latin typeface="Calibri"/>
                <a:ea typeface="DejaVu Sans"/>
              </a:rPr>
              <a:t>ulaşıncaya kadar borçludan herhangi bir teminat göstermesi istenilmez</a:t>
            </a:r>
            <a:endParaRPr lang="tr-TR" sz="1800" b="0" strike="noStrike" spc="-1">
              <a:latin typeface="Arial"/>
            </a:endParaRPr>
          </a:p>
          <a:p>
            <a:pPr>
              <a:lnSpc>
                <a:spcPct val="100000"/>
              </a:lnSpc>
            </a:pPr>
            <a:endParaRPr lang="tr-TR" sz="1800" b="0" strike="noStrike" spc="-1">
              <a:latin typeface="Arial"/>
            </a:endParaRPr>
          </a:p>
          <a:p>
            <a:pPr marL="285840" indent="-285840">
              <a:lnSpc>
                <a:spcPct val="100000"/>
              </a:lnSpc>
              <a:buClr>
                <a:srgbClr val="000000"/>
              </a:buClr>
              <a:buFont typeface="Wingdings" charset="2"/>
              <a:buChar char=""/>
            </a:pPr>
            <a:r>
              <a:rPr lang="tr-TR" sz="1800" b="0" strike="noStrike" spc="-1">
                <a:solidFill>
                  <a:srgbClr val="000000"/>
                </a:solidFill>
                <a:latin typeface="Calibri"/>
                <a:ea typeface="DejaVu Sans"/>
              </a:rPr>
              <a:t>Toplam tutarının </a:t>
            </a:r>
            <a:r>
              <a:rPr lang="tr-TR" sz="1800" b="1" strike="noStrike" spc="-1">
                <a:solidFill>
                  <a:srgbClr val="C00000"/>
                </a:solidFill>
                <a:latin typeface="Calibri"/>
                <a:ea typeface="DejaVu Sans"/>
              </a:rPr>
              <a:t>50.000,- lirayı </a:t>
            </a:r>
            <a:r>
              <a:rPr lang="tr-TR" sz="1800" b="0" strike="noStrike" spc="-1">
                <a:solidFill>
                  <a:srgbClr val="000000"/>
                </a:solidFill>
                <a:latin typeface="Calibri"/>
                <a:ea typeface="DejaVu Sans"/>
              </a:rPr>
              <a:t>aşması durumunda, gösterilmesi zorunlu olan teminat tutarı </a:t>
            </a:r>
            <a:r>
              <a:rPr lang="tr-TR" sz="1800" b="1" strike="noStrike" spc="-1">
                <a:solidFill>
                  <a:srgbClr val="C00000"/>
                </a:solidFill>
                <a:latin typeface="Calibri"/>
                <a:ea typeface="DejaVu Sans"/>
              </a:rPr>
              <a:t>50.000,- lirayı </a:t>
            </a:r>
            <a:r>
              <a:rPr lang="tr-TR" sz="1800" b="0" strike="noStrike" spc="-1">
                <a:solidFill>
                  <a:srgbClr val="000000"/>
                </a:solidFill>
                <a:latin typeface="Calibri"/>
                <a:ea typeface="DejaVu Sans"/>
              </a:rPr>
              <a:t>aşan kısmın yarısıdır</a:t>
            </a:r>
            <a:endParaRPr lang="tr-TR" sz="1800" b="0" strike="noStrike" spc="-1">
              <a:latin typeface="Arial"/>
            </a:endParaRPr>
          </a:p>
        </p:txBody>
      </p:sp>
      <p:pic>
        <p:nvPicPr>
          <p:cNvPr id="242" name="Resim 2"/>
          <p:cNvPicPr/>
          <p:nvPr/>
        </p:nvPicPr>
        <p:blipFill>
          <a:blip r:embed="rId2"/>
          <a:stretch/>
        </p:blipFill>
        <p:spPr>
          <a:xfrm>
            <a:off x="0" y="5286240"/>
            <a:ext cx="9139680" cy="1567440"/>
          </a:xfrm>
          <a:prstGeom prst="rect">
            <a:avLst/>
          </a:prstGeom>
          <a:ln w="0">
            <a:noFill/>
          </a:ln>
        </p:spPr>
      </p:pic>
      <p:sp>
        <p:nvSpPr>
          <p:cNvPr id="243" name="Dikdörtgen 7"/>
          <p:cNvSpPr/>
          <p:nvPr/>
        </p:nvSpPr>
        <p:spPr>
          <a:xfrm>
            <a:off x="5496120" y="943920"/>
            <a:ext cx="3414960" cy="2284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85840" indent="-285840">
              <a:lnSpc>
                <a:spcPct val="100000"/>
              </a:lnSpc>
              <a:buClr>
                <a:srgbClr val="000000"/>
              </a:buClr>
              <a:buFont typeface="Wingdings" charset="2"/>
              <a:buChar char=""/>
            </a:pPr>
            <a:r>
              <a:rPr lang="tr-TR" sz="1800" b="0" strike="noStrike" spc="-1">
                <a:solidFill>
                  <a:srgbClr val="000000"/>
                </a:solidFill>
                <a:latin typeface="Calibri"/>
                <a:ea typeface="DejaVu Sans"/>
              </a:rPr>
              <a:t>Tecil edilen borç toplamı </a:t>
            </a:r>
            <a:r>
              <a:rPr lang="tr-TR" sz="1800" b="1" strike="noStrike" spc="-1">
                <a:solidFill>
                  <a:srgbClr val="C00000"/>
                </a:solidFill>
                <a:latin typeface="Calibri"/>
                <a:ea typeface="DejaVu Sans"/>
              </a:rPr>
              <a:t>50.000,- lirayı </a:t>
            </a:r>
            <a:r>
              <a:rPr lang="tr-TR" sz="1800" b="0" strike="noStrike" spc="-1">
                <a:solidFill>
                  <a:srgbClr val="000000"/>
                </a:solidFill>
                <a:latin typeface="Calibri"/>
                <a:ea typeface="DejaVu Sans"/>
              </a:rPr>
              <a:t>aştıktan sonra ve tecil şartlarına uygun ödemeler devam ettiği müddetçe borçlu tarafından yapılacak her yeni tecil talebi sırasında tecili talep edilen borcun yarısı değerinde teminat gösterilmesi istenilir</a:t>
            </a:r>
            <a:endParaRPr lang="tr-TR" sz="1800" b="0" strike="noStrike" spc="-1">
              <a:latin typeface="Arial"/>
            </a:endParaRPr>
          </a:p>
        </p:txBody>
      </p:sp>
      <p:sp>
        <p:nvSpPr>
          <p:cNvPr id="244" name="Düz Ok Bağlayıcısı 9"/>
          <p:cNvSpPr/>
          <p:nvPr/>
        </p:nvSpPr>
        <p:spPr>
          <a:xfrm>
            <a:off x="4418640" y="1071000"/>
            <a:ext cx="360" cy="3796920"/>
          </a:xfrm>
          <a:custGeom>
            <a:avLst/>
            <a:gdLst/>
            <a:ahLst/>
            <a:cxnLst/>
            <a:rect l="l" t="t" r="r" b="b"/>
            <a:pathLst>
              <a:path w="21600" h="21600">
                <a:moveTo>
                  <a:pt x="0" y="0"/>
                </a:moveTo>
                <a:lnTo>
                  <a:pt x="21600" y="21600"/>
                </a:lnTo>
              </a:path>
            </a:pathLst>
          </a:custGeom>
          <a:noFill/>
          <a:ln w="38100">
            <a:solidFill>
              <a:srgbClr val="C0504D"/>
            </a:solidFill>
            <a:round/>
            <a:tailEnd type="arrow" w="med" len="med"/>
          </a:ln>
        </p:spPr>
        <p:style>
          <a:lnRef idx="0">
            <a:scrgbClr r="0" g="0" b="0"/>
          </a:lnRef>
          <a:fillRef idx="0">
            <a:scrgbClr r="0" g="0" b="0"/>
          </a:fillRef>
          <a:effectRef idx="0">
            <a:scrgbClr r="0" g="0" b="0"/>
          </a:effectRef>
          <a:fontRef idx="minor"/>
        </p:style>
        <p:txBody>
          <a:bodyPr/>
          <a:lstStyle/>
          <a:p>
            <a:endParaRPr lang="tr-TR"/>
          </a:p>
        </p:txBody>
      </p:sp>
      <p:sp>
        <p:nvSpPr>
          <p:cNvPr id="245" name="Köşeli Çift Ayraç 11"/>
          <p:cNvSpPr/>
          <p:nvPr/>
        </p:nvSpPr>
        <p:spPr>
          <a:xfrm rot="5400000">
            <a:off x="4225320" y="954720"/>
            <a:ext cx="374400" cy="279720"/>
          </a:xfrm>
          <a:prstGeom prst="chevron">
            <a:avLst>
              <a:gd name="adj" fmla="val 50000"/>
            </a:avLst>
          </a:prstGeom>
          <a:solidFill>
            <a:srgbClr val="C00000"/>
          </a:solidFill>
          <a:ln>
            <a:solidFill>
              <a:srgbClr val="C00000"/>
            </a:solidFill>
            <a:round/>
          </a:ln>
        </p:spPr>
        <p:style>
          <a:lnRef idx="2">
            <a:schemeClr val="accent1">
              <a:shade val="50000"/>
            </a:schemeClr>
          </a:lnRef>
          <a:fillRef idx="1">
            <a:schemeClr val="accent1"/>
          </a:fillRef>
          <a:effectRef idx="0">
            <a:schemeClr val="accent1"/>
          </a:effectRef>
          <a:fontRef idx="minor"/>
        </p:style>
        <p:txBody>
          <a:bodyPr/>
          <a:lstStyle/>
          <a:p>
            <a:endParaRPr lang="tr-TR"/>
          </a:p>
        </p:txBody>
      </p:sp>
      <p:sp>
        <p:nvSpPr>
          <p:cNvPr id="246" name="Oval 13"/>
          <p:cNvSpPr/>
          <p:nvPr/>
        </p:nvSpPr>
        <p:spPr>
          <a:xfrm>
            <a:off x="316080" y="997920"/>
            <a:ext cx="503640" cy="670680"/>
          </a:xfrm>
          <a:prstGeom prst="ellipse">
            <a:avLst/>
          </a:prstGeom>
          <a:solidFill>
            <a:srgbClr val="C00000"/>
          </a:solidFill>
          <a:ln w="0">
            <a:noFill/>
          </a:ln>
          <a:effectLst>
            <a:outerShdw blurRad="190440" dist="228593" dir="2700000" algn="ctr">
              <a:srgbClr val="000000">
                <a:alpha val="30000"/>
              </a:srgbClr>
            </a:outerShdw>
          </a:effectLst>
        </p:spPr>
        <p:style>
          <a:lnRef idx="0">
            <a:scrgbClr r="0" g="0" b="0"/>
          </a:lnRef>
          <a:fillRef idx="0">
            <a:scrgbClr r="0" g="0" b="0"/>
          </a:fillRef>
          <a:effectRef idx="0">
            <a:scrgbClr r="0" g="0" b="0"/>
          </a:effectRef>
          <a:fontRef idx="minor"/>
        </p:style>
        <p:txBody>
          <a:bodyPr/>
          <a:lstStyle/>
          <a:p>
            <a:endParaRPr lang="tr-TR"/>
          </a:p>
        </p:txBody>
      </p:sp>
      <p:sp>
        <p:nvSpPr>
          <p:cNvPr id="247" name="Oval 14"/>
          <p:cNvSpPr/>
          <p:nvPr/>
        </p:nvSpPr>
        <p:spPr>
          <a:xfrm>
            <a:off x="393480" y="1101600"/>
            <a:ext cx="348480" cy="441360"/>
          </a:xfrm>
          <a:prstGeom prst="ellipse">
            <a:avLst/>
          </a:prstGeom>
          <a:solidFill>
            <a:schemeClr val="bg1"/>
          </a:solidFill>
          <a:ln w="0">
            <a:noFill/>
          </a:ln>
          <a:effectLst>
            <a:outerShdw blurRad="190440" dist="228593"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minor"/>
        </p:style>
        <p:txBody>
          <a:bodyPr/>
          <a:lstStyle/>
          <a:p>
            <a:endParaRPr lang="tr-TR"/>
          </a:p>
        </p:txBody>
      </p:sp>
      <p:sp>
        <p:nvSpPr>
          <p:cNvPr id="248" name="Oval 15"/>
          <p:cNvSpPr/>
          <p:nvPr/>
        </p:nvSpPr>
        <p:spPr>
          <a:xfrm>
            <a:off x="475560" y="1199160"/>
            <a:ext cx="184320" cy="246240"/>
          </a:xfrm>
          <a:prstGeom prst="ellipse">
            <a:avLst/>
          </a:prstGeom>
          <a:solidFill>
            <a:srgbClr val="C00000"/>
          </a:solidFill>
          <a:ln w="0">
            <a:noFill/>
          </a:ln>
          <a:effectLst>
            <a:outerShdw blurRad="190440" dist="228593" dir="2700000" algn="ctr">
              <a:srgbClr val="000000">
                <a:alpha val="30000"/>
              </a:srgbClr>
            </a:outerShdw>
          </a:effectLst>
        </p:spPr>
        <p:style>
          <a:lnRef idx="0">
            <a:scrgbClr r="0" g="0" b="0"/>
          </a:lnRef>
          <a:fillRef idx="0">
            <a:scrgbClr r="0" g="0" b="0"/>
          </a:fillRef>
          <a:effectRef idx="0">
            <a:scrgbClr r="0" g="0" b="0"/>
          </a:effectRef>
          <a:fontRef idx="minor"/>
        </p:style>
        <p:txBody>
          <a:bodyPr/>
          <a:lstStyle/>
          <a:p>
            <a:endParaRPr lang="tr-TR"/>
          </a:p>
        </p:txBody>
      </p:sp>
      <p:sp>
        <p:nvSpPr>
          <p:cNvPr id="249" name="Oval 19"/>
          <p:cNvSpPr/>
          <p:nvPr/>
        </p:nvSpPr>
        <p:spPr>
          <a:xfrm>
            <a:off x="324360" y="2422440"/>
            <a:ext cx="503640" cy="670680"/>
          </a:xfrm>
          <a:prstGeom prst="ellipse">
            <a:avLst/>
          </a:prstGeom>
          <a:solidFill>
            <a:srgbClr val="C00000"/>
          </a:solidFill>
          <a:ln w="0">
            <a:noFill/>
          </a:ln>
          <a:effectLst>
            <a:outerShdw blurRad="190440" dist="228593" dir="2700000" algn="ctr">
              <a:srgbClr val="000000">
                <a:alpha val="30000"/>
              </a:srgbClr>
            </a:outerShdw>
          </a:effectLst>
        </p:spPr>
        <p:style>
          <a:lnRef idx="0">
            <a:scrgbClr r="0" g="0" b="0"/>
          </a:lnRef>
          <a:fillRef idx="0">
            <a:scrgbClr r="0" g="0" b="0"/>
          </a:fillRef>
          <a:effectRef idx="0">
            <a:scrgbClr r="0" g="0" b="0"/>
          </a:effectRef>
          <a:fontRef idx="minor"/>
        </p:style>
        <p:txBody>
          <a:bodyPr/>
          <a:lstStyle/>
          <a:p>
            <a:endParaRPr lang="tr-TR"/>
          </a:p>
        </p:txBody>
      </p:sp>
      <p:sp>
        <p:nvSpPr>
          <p:cNvPr id="250" name="Oval 20"/>
          <p:cNvSpPr/>
          <p:nvPr/>
        </p:nvSpPr>
        <p:spPr>
          <a:xfrm>
            <a:off x="402120" y="2525760"/>
            <a:ext cx="348480" cy="441360"/>
          </a:xfrm>
          <a:prstGeom prst="ellipse">
            <a:avLst/>
          </a:prstGeom>
          <a:solidFill>
            <a:schemeClr val="bg1"/>
          </a:solidFill>
          <a:ln w="0">
            <a:noFill/>
          </a:ln>
          <a:effectLst>
            <a:outerShdw blurRad="190440" dist="228593"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minor"/>
        </p:style>
        <p:txBody>
          <a:bodyPr/>
          <a:lstStyle/>
          <a:p>
            <a:endParaRPr lang="tr-TR"/>
          </a:p>
        </p:txBody>
      </p:sp>
      <p:sp>
        <p:nvSpPr>
          <p:cNvPr id="251" name="Oval 21"/>
          <p:cNvSpPr/>
          <p:nvPr/>
        </p:nvSpPr>
        <p:spPr>
          <a:xfrm>
            <a:off x="484200" y="2623320"/>
            <a:ext cx="184320" cy="246240"/>
          </a:xfrm>
          <a:prstGeom prst="ellipse">
            <a:avLst/>
          </a:prstGeom>
          <a:solidFill>
            <a:srgbClr val="C00000"/>
          </a:solidFill>
          <a:ln w="0">
            <a:noFill/>
          </a:ln>
          <a:effectLst>
            <a:outerShdw blurRad="190440" dist="228593" dir="2700000" algn="ctr">
              <a:srgbClr val="000000">
                <a:alpha val="30000"/>
              </a:srgbClr>
            </a:outerShdw>
          </a:effectLst>
        </p:spPr>
        <p:style>
          <a:lnRef idx="0">
            <a:scrgbClr r="0" g="0" b="0"/>
          </a:lnRef>
          <a:fillRef idx="0">
            <a:scrgbClr r="0" g="0" b="0"/>
          </a:fillRef>
          <a:effectRef idx="0">
            <a:scrgbClr r="0" g="0" b="0"/>
          </a:effectRef>
          <a:fontRef idx="minor"/>
        </p:style>
        <p:txBody>
          <a:bodyPr/>
          <a:lstStyle/>
          <a:p>
            <a:endParaRPr lang="tr-TR"/>
          </a:p>
        </p:txBody>
      </p:sp>
      <p:sp>
        <p:nvSpPr>
          <p:cNvPr id="252" name="Oval 22"/>
          <p:cNvSpPr/>
          <p:nvPr/>
        </p:nvSpPr>
        <p:spPr>
          <a:xfrm>
            <a:off x="4924800" y="995760"/>
            <a:ext cx="477720" cy="670680"/>
          </a:xfrm>
          <a:prstGeom prst="ellipse">
            <a:avLst/>
          </a:prstGeom>
          <a:solidFill>
            <a:srgbClr val="C00000"/>
          </a:solidFill>
          <a:ln w="0">
            <a:noFill/>
          </a:ln>
          <a:effectLst>
            <a:outerShdw blurRad="190440" dist="228593" dir="2700000" algn="ctr">
              <a:srgbClr val="000000">
                <a:alpha val="30000"/>
              </a:srgbClr>
            </a:outerShdw>
          </a:effectLst>
        </p:spPr>
        <p:style>
          <a:lnRef idx="0">
            <a:scrgbClr r="0" g="0" b="0"/>
          </a:lnRef>
          <a:fillRef idx="0">
            <a:scrgbClr r="0" g="0" b="0"/>
          </a:fillRef>
          <a:effectRef idx="0">
            <a:scrgbClr r="0" g="0" b="0"/>
          </a:effectRef>
          <a:fontRef idx="minor"/>
        </p:style>
        <p:txBody>
          <a:bodyPr/>
          <a:lstStyle/>
          <a:p>
            <a:endParaRPr lang="tr-TR"/>
          </a:p>
        </p:txBody>
      </p:sp>
      <p:sp>
        <p:nvSpPr>
          <p:cNvPr id="253" name="Oval 23"/>
          <p:cNvSpPr/>
          <p:nvPr/>
        </p:nvSpPr>
        <p:spPr>
          <a:xfrm>
            <a:off x="4988520" y="1088640"/>
            <a:ext cx="348480" cy="441360"/>
          </a:xfrm>
          <a:prstGeom prst="ellipse">
            <a:avLst/>
          </a:prstGeom>
          <a:solidFill>
            <a:schemeClr val="bg1"/>
          </a:solidFill>
          <a:ln w="0">
            <a:noFill/>
          </a:ln>
          <a:effectLst>
            <a:outerShdw blurRad="190440" dist="228593"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minor"/>
        </p:style>
        <p:txBody>
          <a:bodyPr/>
          <a:lstStyle/>
          <a:p>
            <a:endParaRPr lang="tr-TR"/>
          </a:p>
        </p:txBody>
      </p:sp>
      <p:sp>
        <p:nvSpPr>
          <p:cNvPr id="254" name="Oval 24"/>
          <p:cNvSpPr/>
          <p:nvPr/>
        </p:nvSpPr>
        <p:spPr>
          <a:xfrm>
            <a:off x="5068440" y="1161000"/>
            <a:ext cx="174600" cy="246240"/>
          </a:xfrm>
          <a:prstGeom prst="ellipse">
            <a:avLst/>
          </a:prstGeom>
          <a:solidFill>
            <a:srgbClr val="C00000"/>
          </a:solidFill>
          <a:ln w="0">
            <a:noFill/>
          </a:ln>
          <a:effectLst>
            <a:outerShdw blurRad="190440" dist="228593" dir="2700000" algn="ctr">
              <a:srgbClr val="000000">
                <a:alpha val="30000"/>
              </a:srgbClr>
            </a:outerShdw>
          </a:effectLst>
        </p:spPr>
        <p:style>
          <a:lnRef idx="0">
            <a:scrgbClr r="0" g="0" b="0"/>
          </a:lnRef>
          <a:fillRef idx="0">
            <a:scrgbClr r="0" g="0" b="0"/>
          </a:fillRef>
          <a:effectRef idx="0">
            <a:scrgbClr r="0" g="0" b="0"/>
          </a:effectRef>
          <a:fontRef idx="minor"/>
        </p:style>
        <p:txBody>
          <a:bodyPr/>
          <a:lstStyle/>
          <a:p>
            <a:endParaRPr lang="tr-T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PlaceHolder 1"/>
          <p:cNvSpPr>
            <a:spLocks noGrp="1"/>
          </p:cNvSpPr>
          <p:nvPr>
            <p:ph type="title"/>
          </p:nvPr>
        </p:nvSpPr>
        <p:spPr>
          <a:xfrm>
            <a:off x="428760" y="2130480"/>
            <a:ext cx="8210880" cy="4080240"/>
          </a:xfrm>
          <a:prstGeom prst="rect">
            <a:avLst/>
          </a:prstGeom>
          <a:solidFill>
            <a:srgbClr val="EEECE1"/>
          </a:solidFill>
          <a:ln w="0">
            <a:noFill/>
          </a:ln>
        </p:spPr>
        <p:txBody>
          <a:bodyPr lIns="0" tIns="0" rIns="0" bIns="0" anchor="ctr">
            <a:normAutofit/>
          </a:bodyPr>
          <a:lstStyle/>
          <a:p>
            <a:pPr algn="ctr">
              <a:lnSpc>
                <a:spcPct val="100000"/>
              </a:lnSpc>
            </a:pPr>
            <a:r>
              <a:rPr lang="tr-TR" sz="2400" b="0" strike="noStrike" spc="-1">
                <a:solidFill>
                  <a:srgbClr val="000000"/>
                </a:solidFill>
                <a:latin typeface="Arial"/>
              </a:rPr>
              <a:t>Tecil salahiyetini kullanacak ve bu salahiyeti devredecek olan makamlar; 213 sayılı Kanuna göre ilan edilen mücbir sebep hali kapsamındaki amme borçlularının, mücbir sebep halinin sona erdiği tarihe kadar ödemeleri gereken amme borçları ile mücbir sebep nedeniyle ödeme süreleri ertelenen amme borçlarını faiz alınmaksızın veya yürürlükteki faiz oranından daha düşük faiz oranıyla tecil etmeye yetkilidir.</a:t>
            </a:r>
            <a:br/>
            <a:endParaRPr lang="tr-TR" sz="2400" b="0" strike="noStrike" spc="-1">
              <a:latin typeface="Arial"/>
            </a:endParaRPr>
          </a:p>
        </p:txBody>
      </p:sp>
      <p:pic>
        <p:nvPicPr>
          <p:cNvPr id="256" name="Picture 2"/>
          <p:cNvPicPr/>
          <p:nvPr/>
        </p:nvPicPr>
        <p:blipFill>
          <a:blip r:embed="rId2"/>
          <a:stretch/>
        </p:blipFill>
        <p:spPr>
          <a:xfrm>
            <a:off x="357120" y="285840"/>
            <a:ext cx="8210880" cy="1837800"/>
          </a:xfrm>
          <a:prstGeom prst="rect">
            <a:avLst/>
          </a:prstGeom>
          <a:ln w="0">
            <a:noFill/>
          </a:ln>
          <a:effectLst>
            <a:outerShdw blurRad="50760" dist="50760" dir="5400000" algn="ctr" rotWithShape="0">
              <a:srgbClr val="000000">
                <a:alpha val="49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PlaceHolder 1"/>
          <p:cNvSpPr>
            <a:spLocks noGrp="1"/>
          </p:cNvSpPr>
          <p:nvPr>
            <p:ph type="title"/>
          </p:nvPr>
        </p:nvSpPr>
        <p:spPr>
          <a:xfrm>
            <a:off x="3786120" y="285840"/>
            <a:ext cx="4667760" cy="6210720"/>
          </a:xfrm>
          <a:prstGeom prst="rect">
            <a:avLst/>
          </a:prstGeom>
          <a:noFill/>
          <a:ln w="0">
            <a:noFill/>
          </a:ln>
        </p:spPr>
        <p:txBody>
          <a:bodyPr lIns="0" tIns="0" rIns="0" bIns="0" anchor="ctr">
            <a:noAutofit/>
          </a:bodyPr>
          <a:lstStyle/>
          <a:p>
            <a:pPr algn="ctr">
              <a:lnSpc>
                <a:spcPct val="100000"/>
              </a:lnSpc>
            </a:pPr>
            <a:r>
              <a:rPr lang="tr-TR" sz="2800" b="0" strike="noStrike" spc="-1">
                <a:solidFill>
                  <a:srgbClr val="000000"/>
                </a:solidFill>
                <a:latin typeface="Arial"/>
              </a:rPr>
              <a:t>Hazine ve Maliye Bakanlığı kanunun vermiş olduğu bu yetkiyle Kahramanmaraş ilinde meydana gelen ve ilimizin de etkilendiği deprem felaketi nedeniyle ilimizdeki mükellefler hakkında vergi kanunlarının uygulanmasına ilişkin olarak  06.02.2023 ila 31.07.2023 (bu tarih dahil) tarihleri arasında mücbir sebep hali ilan edilmesi uygun görülmüştür.</a:t>
            </a:r>
            <a:br/>
            <a:endParaRPr lang="tr-TR" sz="2800" b="0" strike="noStrike" spc="-1">
              <a:latin typeface="Arial"/>
            </a:endParaRPr>
          </a:p>
        </p:txBody>
      </p:sp>
      <p:pic>
        <p:nvPicPr>
          <p:cNvPr id="258" name="Picture 2"/>
          <p:cNvPicPr/>
          <p:nvPr/>
        </p:nvPicPr>
        <p:blipFill>
          <a:blip r:embed="rId2"/>
          <a:stretch/>
        </p:blipFill>
        <p:spPr>
          <a:xfrm rot="20666400">
            <a:off x="252000" y="1601280"/>
            <a:ext cx="3210480" cy="2328840"/>
          </a:xfrm>
          <a:prstGeom prst="rect">
            <a:avLst/>
          </a:prstGeom>
          <a:ln w="9525">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557</TotalTime>
  <Words>1029</Words>
  <Application>Microsoft Office PowerPoint</Application>
  <PresentationFormat>Ekran Gösterisi (4:3)</PresentationFormat>
  <Paragraphs>97</Paragraphs>
  <Slides>21</Slides>
  <Notes>1</Notes>
  <HiddenSlides>0</HiddenSlides>
  <MMClips>0</MMClips>
  <ScaleCrop>false</ScaleCrop>
  <HeadingPairs>
    <vt:vector size="4" baseType="variant">
      <vt:variant>
        <vt:lpstr>Tema</vt:lpstr>
      </vt:variant>
      <vt:variant>
        <vt:i4>4</vt:i4>
      </vt:variant>
      <vt:variant>
        <vt:lpstr>Slayt Başlıkları</vt:lpstr>
      </vt:variant>
      <vt:variant>
        <vt:i4>21</vt:i4>
      </vt:variant>
    </vt:vector>
  </HeadingPairs>
  <TitlesOfParts>
    <vt:vector size="25" baseType="lpstr">
      <vt:lpstr>Office Theme</vt:lpstr>
      <vt:lpstr>Office Theme</vt:lpstr>
      <vt:lpstr>Office Theme</vt:lpstr>
      <vt:lpstr>Office Theme</vt:lpstr>
      <vt:lpstr>GAZİANTEP VERGİ DAİRESİ BAŞKANLIĞI</vt:lpstr>
      <vt:lpstr>6183 SAYILI KANUNUN 48. MADDESİNE GÖRE TECİL</vt:lpstr>
      <vt:lpstr>TECİL</vt:lpstr>
      <vt:lpstr>PowerPoint Sunusu</vt:lpstr>
      <vt:lpstr>PowerPoint Sunusu</vt:lpstr>
      <vt:lpstr>PowerPoint Sunusu</vt:lpstr>
      <vt:lpstr>PowerPoint Sunusu</vt:lpstr>
      <vt:lpstr>Tecil salahiyetini kullanacak ve bu salahiyeti devredecek olan makamlar; 213 sayılı Kanuna göre ilan edilen mücbir sebep hali kapsamındaki amme borçlularının, mücbir sebep halinin sona erdiği tarihe kadar ödemeleri gereken amme borçları ile mücbir sebep nedeniyle ödeme süreleri ertelenen amme borçlarını faiz alınmaksızın veya yürürlükteki faiz oranından daha düşük faiz oranıyla tecil etmeye yetkilidir. </vt:lpstr>
      <vt:lpstr>Hazine ve Maliye Bakanlığı kanunun vermiş olduğu bu yetkiyle Kahramanmaraş ilinde meydana gelen ve ilimizin de etkilendiği deprem felaketi nedeniyle ilimizdeki mükellefler hakkında vergi kanunlarının uygulanmasına ilişkin olarak  06.02.2023 ila 31.07.2023 (bu tarih dahil) tarihleri arasında mücbir sebep hali ilan edilmesi uygun görülmüştür. </vt:lpstr>
      <vt:lpstr>Yine Hazine ve Maliye Bakanlığı kanunun vermiş olduğu bu yetkiyle Kahramanmaraş ilinde meydana gelen ve ilimizin de etkilendiği deprem felaketi nedeniyle ilimiz Nurdağı ve İslahiye ilçelerindeki mükellefler hakkında vergi kanunlarının uygulanmasına ilişkin olarak  06.02.2023 ila 31.07.2023 tarihleri arasında mücbir sebep halini 30.11.2023 (bu tarih dahil) tarihine kadar uzatmıştır.</vt:lpstr>
      <vt:lpstr>Mücbir sebep hali kapsamındaki amme borçlularından 02.10.2023 Pazartesi günü sonuna kadar (Islahiye ve Nurdağı’nda mücbir sebep hali uzatıldığı için başvuru süresi 31/01/2024) başvuruda bulunanlardan aranılan;</vt:lpstr>
      <vt:lpstr>Mücbir sebep hali kapsamındaki amme borçlularından 02.10.2023 Pazartesi günü sonuna kadar (Islahiye ve Nurdağı’nda mücbir sebep hali uzatıldığı için başvuru süresi 31/01/2024) başvuruda bulunanlardan aranılan;</vt:lpstr>
      <vt:lpstr>PowerPoint Sunusu</vt:lpstr>
      <vt:lpstr>PowerPoint Sunusu</vt:lpstr>
      <vt:lpstr>Başvuru Süreleri</vt:lpstr>
      <vt:lpstr>PowerPoint Sunusu</vt:lpstr>
      <vt:lpstr>BORÇLUNUN ÇOK ZOR DURUM HALİNİN TESPİTİ</vt:lpstr>
      <vt:lpstr>BORÇLUNUN ÇOK ZOR DURUM HALİNİN TESPİTİ</vt:lpstr>
      <vt:lpstr>BORÇLUNUN ÇOK ZOR DURUM HALİNİN TESPİTİ</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6183 SAYILI KANUNUN 48. MADDESİNE GÖRE TECİL</dc:title>
  <dc:creator>özel büro</dc:creator>
  <cp:lastModifiedBy>Ates Berkay</cp:lastModifiedBy>
  <cp:revision>97</cp:revision>
  <dcterms:created xsi:type="dcterms:W3CDTF">2023-08-15T07:09:50Z</dcterms:created>
  <dcterms:modified xsi:type="dcterms:W3CDTF">2023-08-24T06:54:05Z</dcterms:modified>
  <dc:language>tr-TR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10</vt:i4>
  </property>
  <property fmtid="{D5CDD505-2E9C-101B-9397-08002B2CF9AE}" pid="3" name="PresentationFormat">
    <vt:lpwstr>Ekran Gösterisi (4:3)</vt:lpwstr>
  </property>
  <property fmtid="{D5CDD505-2E9C-101B-9397-08002B2CF9AE}" pid="4" name="Slides">
    <vt:i4>33</vt:i4>
  </property>
</Properties>
</file>